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147469752" r:id="rId5"/>
    <p:sldId id="2147477779" r:id="rId6"/>
    <p:sldId id="268" r:id="rId7"/>
    <p:sldId id="273" r:id="rId8"/>
    <p:sldId id="2147477762" r:id="rId9"/>
    <p:sldId id="2147477778" r:id="rId10"/>
    <p:sldId id="2147477763" r:id="rId11"/>
    <p:sldId id="2147477764" r:id="rId12"/>
    <p:sldId id="2147477766" r:id="rId13"/>
    <p:sldId id="2147477767" r:id="rId14"/>
    <p:sldId id="2147477768" r:id="rId15"/>
    <p:sldId id="2147477769" r:id="rId16"/>
    <p:sldId id="2147477770" r:id="rId17"/>
    <p:sldId id="2147477771" r:id="rId18"/>
    <p:sldId id="2147477772" r:id="rId19"/>
    <p:sldId id="2147477773" r:id="rId20"/>
    <p:sldId id="2147477774" r:id="rId21"/>
    <p:sldId id="2147477777" r:id="rId22"/>
    <p:sldId id="2147477776" r:id="rId23"/>
    <p:sldId id="567" r:id="rId24"/>
    <p:sldId id="566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774"/>
    <a:srgbClr val="162F55"/>
    <a:srgbClr val="FFFFFF"/>
    <a:srgbClr val="537ABA"/>
    <a:srgbClr val="8064A2"/>
    <a:srgbClr val="5F5BAE"/>
    <a:srgbClr val="D8D3E0"/>
    <a:srgbClr val="A6ACB7"/>
    <a:srgbClr val="E2E5E7"/>
    <a:srgbClr val="769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A2EF80-75AE-45F0-B983-9140F5CA456C}" v="7" dt="2024-09-20T17:10:06.220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/>
    <p:restoredTop sz="94694"/>
  </p:normalViewPr>
  <p:slideViewPr>
    <p:cSldViewPr snapToGrid="0">
      <p:cViewPr varScale="1">
        <p:scale>
          <a:sx n="90" d="100"/>
          <a:sy n="90" d="100"/>
        </p:scale>
        <p:origin x="5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Ochs" userId="68e602d7-fab5-4335-8dbd-cc33c8d45c9e" providerId="ADAL" clId="{E1A2EF80-75AE-45F0-B983-9140F5CA456C}"/>
    <pc:docChg chg="undo custSel addSld modSld">
      <pc:chgData name="Michael Ochs" userId="68e602d7-fab5-4335-8dbd-cc33c8d45c9e" providerId="ADAL" clId="{E1A2EF80-75AE-45F0-B983-9140F5CA456C}" dt="2024-09-20T17:10:25.870" v="134" actId="20577"/>
      <pc:docMkLst>
        <pc:docMk/>
      </pc:docMkLst>
      <pc:sldChg chg="modSp add mod">
        <pc:chgData name="Michael Ochs" userId="68e602d7-fab5-4335-8dbd-cc33c8d45c9e" providerId="ADAL" clId="{E1A2EF80-75AE-45F0-B983-9140F5CA456C}" dt="2024-09-20T05:16:11.734" v="12" actId="27636"/>
        <pc:sldMkLst>
          <pc:docMk/>
          <pc:sldMk cId="3720546188" sldId="566"/>
        </pc:sldMkLst>
        <pc:spChg chg="mod">
          <ac:chgData name="Michael Ochs" userId="68e602d7-fab5-4335-8dbd-cc33c8d45c9e" providerId="ADAL" clId="{E1A2EF80-75AE-45F0-B983-9140F5CA456C}" dt="2024-09-20T05:16:11.734" v="12" actId="27636"/>
          <ac:spMkLst>
            <pc:docMk/>
            <pc:sldMk cId="3720546188" sldId="566"/>
            <ac:spMk id="3" creationId="{46403AEF-0FC4-1DC9-2277-CD8177962343}"/>
          </ac:spMkLst>
        </pc:spChg>
      </pc:sldChg>
      <pc:sldChg chg="add modTransition">
        <pc:chgData name="Michael Ochs" userId="68e602d7-fab5-4335-8dbd-cc33c8d45c9e" providerId="ADAL" clId="{E1A2EF80-75AE-45F0-B983-9140F5CA456C}" dt="2024-09-20T05:16:11.498" v="11"/>
        <pc:sldMkLst>
          <pc:docMk/>
          <pc:sldMk cId="1414153189" sldId="567"/>
        </pc:sldMkLst>
      </pc:sldChg>
      <pc:sldChg chg="modSp mod">
        <pc:chgData name="Michael Ochs" userId="68e602d7-fab5-4335-8dbd-cc33c8d45c9e" providerId="ADAL" clId="{E1A2EF80-75AE-45F0-B983-9140F5CA456C}" dt="2024-09-19T21:15:47.772" v="2" actId="20577"/>
        <pc:sldMkLst>
          <pc:docMk/>
          <pc:sldMk cId="3487511234" sldId="2147469752"/>
        </pc:sldMkLst>
        <pc:spChg chg="mod">
          <ac:chgData name="Michael Ochs" userId="68e602d7-fab5-4335-8dbd-cc33c8d45c9e" providerId="ADAL" clId="{E1A2EF80-75AE-45F0-B983-9140F5CA456C}" dt="2024-09-19T21:15:47.772" v="2" actId="20577"/>
          <ac:spMkLst>
            <pc:docMk/>
            <pc:sldMk cId="3487511234" sldId="2147469752"/>
            <ac:spMk id="2" creationId="{5C18EEC3-9D3B-ABDD-C39E-64B10F334440}"/>
          </ac:spMkLst>
        </pc:spChg>
      </pc:sldChg>
      <pc:sldChg chg="modSp mod">
        <pc:chgData name="Michael Ochs" userId="68e602d7-fab5-4335-8dbd-cc33c8d45c9e" providerId="ADAL" clId="{E1A2EF80-75AE-45F0-B983-9140F5CA456C}" dt="2024-09-20T05:10:36.693" v="10" actId="20577"/>
        <pc:sldMkLst>
          <pc:docMk/>
          <pc:sldMk cId="3675789413" sldId="2147477763"/>
        </pc:sldMkLst>
        <pc:spChg chg="mod">
          <ac:chgData name="Michael Ochs" userId="68e602d7-fab5-4335-8dbd-cc33c8d45c9e" providerId="ADAL" clId="{E1A2EF80-75AE-45F0-B983-9140F5CA456C}" dt="2024-09-20T05:10:36.693" v="10" actId="20577"/>
          <ac:spMkLst>
            <pc:docMk/>
            <pc:sldMk cId="3675789413" sldId="2147477763"/>
            <ac:spMk id="20" creationId="{C7FC7D58-512A-B06D-2497-D48A7F4B61BF}"/>
          </ac:spMkLst>
        </pc:spChg>
      </pc:sldChg>
      <pc:sldChg chg="modSp mod">
        <pc:chgData name="Michael Ochs" userId="68e602d7-fab5-4335-8dbd-cc33c8d45c9e" providerId="ADAL" clId="{E1A2EF80-75AE-45F0-B983-9140F5CA456C}" dt="2024-09-20T05:18:16.034" v="16" actId="27636"/>
        <pc:sldMkLst>
          <pc:docMk/>
          <pc:sldMk cId="4134544831" sldId="2147477772"/>
        </pc:sldMkLst>
        <pc:spChg chg="mod">
          <ac:chgData name="Michael Ochs" userId="68e602d7-fab5-4335-8dbd-cc33c8d45c9e" providerId="ADAL" clId="{E1A2EF80-75AE-45F0-B983-9140F5CA456C}" dt="2024-09-20T05:18:16.034" v="16" actId="27636"/>
          <ac:spMkLst>
            <pc:docMk/>
            <pc:sldMk cId="4134544831" sldId="2147477772"/>
            <ac:spMk id="4" creationId="{E1995CDB-A576-A015-AEAE-64D23ABA1341}"/>
          </ac:spMkLst>
        </pc:spChg>
        <pc:picChg chg="mod">
          <ac:chgData name="Michael Ochs" userId="68e602d7-fab5-4335-8dbd-cc33c8d45c9e" providerId="ADAL" clId="{E1A2EF80-75AE-45F0-B983-9140F5CA456C}" dt="2024-09-20T05:18:06.687" v="14" actId="1076"/>
          <ac:picMkLst>
            <pc:docMk/>
            <pc:sldMk cId="4134544831" sldId="2147477772"/>
            <ac:picMk id="5" creationId="{A55EC26D-2452-07B3-8463-561D988ACFB7}"/>
          </ac:picMkLst>
        </pc:picChg>
      </pc:sldChg>
      <pc:sldChg chg="modSp mod">
        <pc:chgData name="Michael Ochs" userId="68e602d7-fab5-4335-8dbd-cc33c8d45c9e" providerId="ADAL" clId="{E1A2EF80-75AE-45F0-B983-9140F5CA456C}" dt="2024-09-20T05:19:01.701" v="17" actId="14734"/>
        <pc:sldMkLst>
          <pc:docMk/>
          <pc:sldMk cId="4020766952" sldId="2147477773"/>
        </pc:sldMkLst>
        <pc:graphicFrameChg chg="modGraphic">
          <ac:chgData name="Michael Ochs" userId="68e602d7-fab5-4335-8dbd-cc33c8d45c9e" providerId="ADAL" clId="{E1A2EF80-75AE-45F0-B983-9140F5CA456C}" dt="2024-09-20T05:19:01.701" v="17" actId="14734"/>
          <ac:graphicFrameMkLst>
            <pc:docMk/>
            <pc:sldMk cId="4020766952" sldId="2147477773"/>
            <ac:graphicFrameMk id="4" creationId="{CB359555-7618-D208-963F-9468B1A2F199}"/>
          </ac:graphicFrameMkLst>
        </pc:graphicFrameChg>
      </pc:sldChg>
      <pc:sldChg chg="addSp delSp modSp mod">
        <pc:chgData name="Michael Ochs" userId="68e602d7-fab5-4335-8dbd-cc33c8d45c9e" providerId="ADAL" clId="{E1A2EF80-75AE-45F0-B983-9140F5CA456C}" dt="2024-09-20T17:10:25.870" v="134" actId="20577"/>
        <pc:sldMkLst>
          <pc:docMk/>
          <pc:sldMk cId="4026617282" sldId="2147477777"/>
        </pc:sldMkLst>
        <pc:spChg chg="add del mod">
          <ac:chgData name="Michael Ochs" userId="68e602d7-fab5-4335-8dbd-cc33c8d45c9e" providerId="ADAL" clId="{E1A2EF80-75AE-45F0-B983-9140F5CA456C}" dt="2024-09-20T17:06:14.220" v="83" actId="478"/>
          <ac:spMkLst>
            <pc:docMk/>
            <pc:sldMk cId="4026617282" sldId="2147477777"/>
            <ac:spMk id="4" creationId="{276082A7-4879-FB05-13BE-8211D93D0E26}"/>
          </ac:spMkLst>
        </pc:spChg>
        <pc:spChg chg="mod">
          <ac:chgData name="Michael Ochs" userId="68e602d7-fab5-4335-8dbd-cc33c8d45c9e" providerId="ADAL" clId="{E1A2EF80-75AE-45F0-B983-9140F5CA456C}" dt="2024-09-20T17:06:10.356" v="82" actId="1076"/>
          <ac:spMkLst>
            <pc:docMk/>
            <pc:sldMk cId="4026617282" sldId="2147477777"/>
            <ac:spMk id="7" creationId="{C85022E3-1888-A291-CD52-C1D3F6D1B06D}"/>
          </ac:spMkLst>
        </pc:spChg>
        <pc:spChg chg="mod">
          <ac:chgData name="Michael Ochs" userId="68e602d7-fab5-4335-8dbd-cc33c8d45c9e" providerId="ADAL" clId="{E1A2EF80-75AE-45F0-B983-9140F5CA456C}" dt="2024-09-20T17:10:25.870" v="134" actId="20577"/>
          <ac:spMkLst>
            <pc:docMk/>
            <pc:sldMk cId="4026617282" sldId="2147477777"/>
            <ac:spMk id="8" creationId="{787E10D0-85B7-0B31-E09E-5B1237BFCAD3}"/>
          </ac:spMkLst>
        </pc:spChg>
        <pc:spChg chg="add mod">
          <ac:chgData name="Michael Ochs" userId="68e602d7-fab5-4335-8dbd-cc33c8d45c9e" providerId="ADAL" clId="{E1A2EF80-75AE-45F0-B983-9140F5CA456C}" dt="2024-09-20T17:09:52.998" v="126" actId="14100"/>
          <ac:spMkLst>
            <pc:docMk/>
            <pc:sldMk cId="4026617282" sldId="2147477777"/>
            <ac:spMk id="9" creationId="{F2B797EF-D90A-78F0-6F18-6EE68DF29788}"/>
          </ac:spMkLst>
        </pc:spChg>
        <pc:picChg chg="add del mod">
          <ac:chgData name="Michael Ochs" userId="68e602d7-fab5-4335-8dbd-cc33c8d45c9e" providerId="ADAL" clId="{E1A2EF80-75AE-45F0-B983-9140F5CA456C}" dt="2024-09-20T17:07:40.943" v="123" actId="478"/>
          <ac:picMkLst>
            <pc:docMk/>
            <pc:sldMk cId="4026617282" sldId="2147477777"/>
            <ac:picMk id="6" creationId="{E14A8844-5025-FF43-4107-4132093E43D1}"/>
          </ac:picMkLst>
        </pc:picChg>
        <pc:picChg chg="add mod">
          <ac:chgData name="Michael Ochs" userId="68e602d7-fab5-4335-8dbd-cc33c8d45c9e" providerId="ADAL" clId="{E1A2EF80-75AE-45F0-B983-9140F5CA456C}" dt="2024-09-20T17:10:14.408" v="132" actId="1076"/>
          <ac:picMkLst>
            <pc:docMk/>
            <pc:sldMk cId="4026617282" sldId="2147477777"/>
            <ac:picMk id="11" creationId="{190E2DCF-7297-8650-599F-E2A5032455AF}"/>
          </ac:picMkLst>
        </pc:picChg>
      </pc:sldChg>
      <pc:sldChg chg="modSp mod">
        <pc:chgData name="Michael Ochs" userId="68e602d7-fab5-4335-8dbd-cc33c8d45c9e" providerId="ADAL" clId="{E1A2EF80-75AE-45F0-B983-9140F5CA456C}" dt="2024-09-19T21:16:09.589" v="4" actId="14100"/>
        <pc:sldMkLst>
          <pc:docMk/>
          <pc:sldMk cId="1055905632" sldId="2147477779"/>
        </pc:sldMkLst>
        <pc:spChg chg="mod">
          <ac:chgData name="Michael Ochs" userId="68e602d7-fab5-4335-8dbd-cc33c8d45c9e" providerId="ADAL" clId="{E1A2EF80-75AE-45F0-B983-9140F5CA456C}" dt="2024-09-19T21:16:09.589" v="4" actId="14100"/>
          <ac:spMkLst>
            <pc:docMk/>
            <pc:sldMk cId="1055905632" sldId="2147477779"/>
            <ac:spMk id="9" creationId="{AD8133DE-EF03-64C8-FB5C-CE0381FA072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38B757-37E8-4381-8DA1-DE32F9038E54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110FD1C-8E43-476B-98B6-1D6EB806A8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Application Lifecycle Management of software includes plan and track, develop, build and test, deploy, operate, monitor, and learn from discovery.</a:t>
          </a:r>
        </a:p>
      </dgm:t>
    </dgm:pt>
    <dgm:pt modelId="{87FD7CED-9CE4-4F3D-AB01-1DF66848206E}" type="parTrans" cxnId="{445A61F1-07F5-4C56-A0E5-DF0135C77490}">
      <dgm:prSet/>
      <dgm:spPr/>
      <dgm:t>
        <a:bodyPr/>
        <a:lstStyle/>
        <a:p>
          <a:endParaRPr lang="en-US"/>
        </a:p>
      </dgm:t>
    </dgm:pt>
    <dgm:pt modelId="{52E0DF64-1401-4EDA-B397-3028DA5E2852}" type="sibTrans" cxnId="{445A61F1-07F5-4C56-A0E5-DF0135C77490}">
      <dgm:prSet/>
      <dgm:spPr/>
      <dgm:t>
        <a:bodyPr/>
        <a:lstStyle/>
        <a:p>
          <a:endParaRPr lang="en-US"/>
        </a:p>
      </dgm:t>
    </dgm:pt>
    <dgm:pt modelId="{7C144C6E-6A52-4E91-908E-1B7CAE16BA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healthy ALM, there should be separate Dev, QA and Prod environments.</a:t>
          </a:r>
        </a:p>
      </dgm:t>
    </dgm:pt>
    <dgm:pt modelId="{C8C175C1-2A60-4640-9F1C-CA86E9657004}" type="parTrans" cxnId="{5E051E1E-B9AB-4E26-A9A3-988A8D7EB81A}">
      <dgm:prSet/>
      <dgm:spPr/>
      <dgm:t>
        <a:bodyPr/>
        <a:lstStyle/>
        <a:p>
          <a:endParaRPr lang="en-US"/>
        </a:p>
      </dgm:t>
    </dgm:pt>
    <dgm:pt modelId="{DFD6AF14-D0C7-450B-B2A7-CD7492DB70D2}" type="sibTrans" cxnId="{5E051E1E-B9AB-4E26-A9A3-988A8D7EB81A}">
      <dgm:prSet/>
      <dgm:spPr/>
      <dgm:t>
        <a:bodyPr/>
        <a:lstStyle/>
        <a:p>
          <a:endParaRPr lang="en-US"/>
        </a:p>
      </dgm:t>
    </dgm:pt>
    <dgm:pt modelId="{174B6459-1061-46DE-8F7B-7A06FBE34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Source control should be your source of truth for storing and collaborating on your components.</a:t>
          </a:r>
        </a:p>
      </dgm:t>
    </dgm:pt>
    <dgm:pt modelId="{9AB27825-1A44-4E4B-B31D-01835A5D44D6}" type="parTrans" cxnId="{DE34E69D-5A35-4E95-B30E-6D8CD93AE900}">
      <dgm:prSet/>
      <dgm:spPr/>
      <dgm:t>
        <a:bodyPr/>
        <a:lstStyle/>
        <a:p>
          <a:endParaRPr lang="en-US"/>
        </a:p>
      </dgm:t>
    </dgm:pt>
    <dgm:pt modelId="{A914E6F5-A70E-4D33-91ED-C6E7D5B5DE61}" type="sibTrans" cxnId="{DE34E69D-5A35-4E95-B30E-6D8CD93AE900}">
      <dgm:prSet/>
      <dgm:spPr/>
      <dgm:t>
        <a:bodyPr/>
        <a:lstStyle/>
        <a:p>
          <a:endParaRPr lang="en-US"/>
        </a:p>
      </dgm:t>
    </dgm:pt>
    <dgm:pt modelId="{C93E79EA-DEC8-4D92-9BDB-4CC759859D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deployment mechanisms are preferred over manual.</a:t>
          </a:r>
        </a:p>
      </dgm:t>
    </dgm:pt>
    <dgm:pt modelId="{28E28B94-6A24-44E8-8E43-C6B94DB7E8D7}" type="parTrans" cxnId="{43A419A3-0196-4013-8E68-8BEEFFD2F3D1}">
      <dgm:prSet/>
      <dgm:spPr/>
      <dgm:t>
        <a:bodyPr/>
        <a:lstStyle/>
        <a:p>
          <a:endParaRPr lang="en-US"/>
        </a:p>
      </dgm:t>
    </dgm:pt>
    <dgm:pt modelId="{3DA14DBF-3B89-480D-B16D-75F4C460B793}" type="sibTrans" cxnId="{43A419A3-0196-4013-8E68-8BEEFFD2F3D1}">
      <dgm:prSet/>
      <dgm:spPr/>
      <dgm:t>
        <a:bodyPr/>
        <a:lstStyle/>
        <a:p>
          <a:endParaRPr lang="en-US"/>
        </a:p>
      </dgm:t>
    </dgm:pt>
    <dgm:pt modelId="{A1F31F97-D4B8-4054-B8C0-ECC83CA36630}" type="pres">
      <dgm:prSet presAssocID="{D538B757-37E8-4381-8DA1-DE32F9038E54}" presName="root" presStyleCnt="0">
        <dgm:presLayoutVars>
          <dgm:dir/>
          <dgm:resizeHandles val="exact"/>
        </dgm:presLayoutVars>
      </dgm:prSet>
      <dgm:spPr/>
    </dgm:pt>
    <dgm:pt modelId="{97A63060-E01C-47B8-B169-2BB92F734483}" type="pres">
      <dgm:prSet presAssocID="{6110FD1C-8E43-476B-98B6-1D6EB806A80D}" presName="compNode" presStyleCnt="0"/>
      <dgm:spPr/>
    </dgm:pt>
    <dgm:pt modelId="{EA3C3F2A-9C25-4B2B-B1E0-75B3C735D4F4}" type="pres">
      <dgm:prSet presAssocID="{6110FD1C-8E43-476B-98B6-1D6EB806A80D}" presName="bgRect" presStyleLbl="bgShp" presStyleIdx="0" presStyleCnt="4" custLinFactNeighborY="-1868"/>
      <dgm:spPr/>
    </dgm:pt>
    <dgm:pt modelId="{EDC6D5D8-7180-4E08-9C50-856A0547E6B0}" type="pres">
      <dgm:prSet presAssocID="{6110FD1C-8E43-476B-98B6-1D6EB806A80D}" presName="iconRect" presStyleLbl="node1" presStyleIdx="0" presStyleCnt="4"/>
      <dgm:spPr>
        <a:xfrm>
          <a:off x="306680" y="230110"/>
          <a:ext cx="557601" cy="557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 with solid fill"/>
        </a:ext>
      </dgm:extLst>
    </dgm:pt>
    <dgm:pt modelId="{6C1CCDD7-E35F-4B3C-80F5-DD91C384EE55}" type="pres">
      <dgm:prSet presAssocID="{6110FD1C-8E43-476B-98B6-1D6EB806A80D}" presName="spaceRect" presStyleCnt="0"/>
      <dgm:spPr/>
    </dgm:pt>
    <dgm:pt modelId="{8B4BC4B3-3077-454C-AFEB-611BAD9427B6}" type="pres">
      <dgm:prSet presAssocID="{6110FD1C-8E43-476B-98B6-1D6EB806A80D}" presName="parTx" presStyleLbl="revTx" presStyleIdx="0" presStyleCnt="4">
        <dgm:presLayoutVars>
          <dgm:chMax val="0"/>
          <dgm:chPref val="0"/>
        </dgm:presLayoutVars>
      </dgm:prSet>
      <dgm:spPr/>
    </dgm:pt>
    <dgm:pt modelId="{BAFDBE22-7379-4E3D-8B54-DFA287225FB5}" type="pres">
      <dgm:prSet presAssocID="{52E0DF64-1401-4EDA-B397-3028DA5E2852}" presName="sibTrans" presStyleCnt="0"/>
      <dgm:spPr/>
    </dgm:pt>
    <dgm:pt modelId="{3994F9B3-FA1F-41CD-8B90-4BF52FCEFDEC}" type="pres">
      <dgm:prSet presAssocID="{7C144C6E-6A52-4E91-908E-1B7CAE16BAA5}" presName="compNode" presStyleCnt="0"/>
      <dgm:spPr/>
    </dgm:pt>
    <dgm:pt modelId="{56D35981-CCE3-46D9-9EFD-83DB964E690F}" type="pres">
      <dgm:prSet presAssocID="{7C144C6E-6A52-4E91-908E-1B7CAE16BAA5}" presName="bgRect" presStyleLbl="bgShp" presStyleIdx="1" presStyleCnt="4"/>
      <dgm:spPr/>
    </dgm:pt>
    <dgm:pt modelId="{9C98C623-55AB-4DC9-AFBA-DDE4FB47C577}" type="pres">
      <dgm:prSet presAssocID="{7C144C6E-6A52-4E91-908E-1B7CAE16B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3B8899F-5DF0-44DB-A9F3-D1CCAEF356E1}" type="pres">
      <dgm:prSet presAssocID="{7C144C6E-6A52-4E91-908E-1B7CAE16BAA5}" presName="spaceRect" presStyleCnt="0"/>
      <dgm:spPr/>
    </dgm:pt>
    <dgm:pt modelId="{BD9E8153-3930-4CCF-94FD-B01E45E69B09}" type="pres">
      <dgm:prSet presAssocID="{7C144C6E-6A52-4E91-908E-1B7CAE16BAA5}" presName="parTx" presStyleLbl="revTx" presStyleIdx="1" presStyleCnt="4">
        <dgm:presLayoutVars>
          <dgm:chMax val="0"/>
          <dgm:chPref val="0"/>
        </dgm:presLayoutVars>
      </dgm:prSet>
      <dgm:spPr/>
    </dgm:pt>
    <dgm:pt modelId="{07438EDD-E07E-4B49-9303-328E5C7892E0}" type="pres">
      <dgm:prSet presAssocID="{DFD6AF14-D0C7-450B-B2A7-CD7492DB70D2}" presName="sibTrans" presStyleCnt="0"/>
      <dgm:spPr/>
    </dgm:pt>
    <dgm:pt modelId="{FFF373A1-4622-4384-90CC-4E30F9D7B5EB}" type="pres">
      <dgm:prSet presAssocID="{174B6459-1061-46DE-8F7B-7A06FBE346B7}" presName="compNode" presStyleCnt="0"/>
      <dgm:spPr/>
    </dgm:pt>
    <dgm:pt modelId="{59698187-B5CB-4BF1-9877-7EE16F5D51E9}" type="pres">
      <dgm:prSet presAssocID="{174B6459-1061-46DE-8F7B-7A06FBE346B7}" presName="bgRect" presStyleLbl="bgShp" presStyleIdx="2" presStyleCnt="4"/>
      <dgm:spPr/>
    </dgm:pt>
    <dgm:pt modelId="{326BFB82-1D0F-424E-962A-ADEF420496C9}" type="pres">
      <dgm:prSet presAssocID="{174B6459-1061-46DE-8F7B-7A06FBE346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E30836-29E4-4EE3-93DB-C3A18BC8BBA9}" type="pres">
      <dgm:prSet presAssocID="{174B6459-1061-46DE-8F7B-7A06FBE346B7}" presName="spaceRect" presStyleCnt="0"/>
      <dgm:spPr/>
    </dgm:pt>
    <dgm:pt modelId="{2326AD97-34C6-4FF3-BE7C-B00BE82ACFF7}" type="pres">
      <dgm:prSet presAssocID="{174B6459-1061-46DE-8F7B-7A06FBE346B7}" presName="parTx" presStyleLbl="revTx" presStyleIdx="2" presStyleCnt="4">
        <dgm:presLayoutVars>
          <dgm:chMax val="0"/>
          <dgm:chPref val="0"/>
        </dgm:presLayoutVars>
      </dgm:prSet>
      <dgm:spPr/>
    </dgm:pt>
    <dgm:pt modelId="{59E18027-203D-4E51-8888-C33FE9E13D78}" type="pres">
      <dgm:prSet presAssocID="{A914E6F5-A70E-4D33-91ED-C6E7D5B5DE61}" presName="sibTrans" presStyleCnt="0"/>
      <dgm:spPr/>
    </dgm:pt>
    <dgm:pt modelId="{4F4C1B23-B7CC-473F-AD97-1EAE9A371040}" type="pres">
      <dgm:prSet presAssocID="{C93E79EA-DEC8-4D92-9BDB-4CC759859D3C}" presName="compNode" presStyleCnt="0"/>
      <dgm:spPr/>
    </dgm:pt>
    <dgm:pt modelId="{4C33036E-A42B-4BA9-AD1B-EF638ED0E774}" type="pres">
      <dgm:prSet presAssocID="{C93E79EA-DEC8-4D92-9BDB-4CC759859D3C}" presName="bgRect" presStyleLbl="bgShp" presStyleIdx="3" presStyleCnt="4"/>
      <dgm:spPr/>
    </dgm:pt>
    <dgm:pt modelId="{3B2A20AC-5770-40CD-8AC9-143C09988F6B}" type="pres">
      <dgm:prSet presAssocID="{C93E79EA-DEC8-4D92-9BDB-4CC759859D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6F57802-D92A-43A9-B95E-66163AD51B03}" type="pres">
      <dgm:prSet presAssocID="{C93E79EA-DEC8-4D92-9BDB-4CC759859D3C}" presName="spaceRect" presStyleCnt="0"/>
      <dgm:spPr/>
    </dgm:pt>
    <dgm:pt modelId="{485C28A5-B2A4-466F-B12A-D6183235C75B}" type="pres">
      <dgm:prSet presAssocID="{C93E79EA-DEC8-4D92-9BDB-4CC759859D3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E051E1E-B9AB-4E26-A9A3-988A8D7EB81A}" srcId="{D538B757-37E8-4381-8DA1-DE32F9038E54}" destId="{7C144C6E-6A52-4E91-908E-1B7CAE16BAA5}" srcOrd="1" destOrd="0" parTransId="{C8C175C1-2A60-4640-9F1C-CA86E9657004}" sibTransId="{DFD6AF14-D0C7-450B-B2A7-CD7492DB70D2}"/>
    <dgm:cxn modelId="{D41BA534-CC96-4F1F-B391-208E5DDD2E11}" type="presOf" srcId="{7C144C6E-6A52-4E91-908E-1B7CAE16BAA5}" destId="{BD9E8153-3930-4CCF-94FD-B01E45E69B09}" srcOrd="0" destOrd="0" presId="urn:microsoft.com/office/officeart/2018/2/layout/IconVerticalSolidList"/>
    <dgm:cxn modelId="{C349FB38-BD8E-460A-9390-405368C55822}" type="presOf" srcId="{6110FD1C-8E43-476B-98B6-1D6EB806A80D}" destId="{8B4BC4B3-3077-454C-AFEB-611BAD9427B6}" srcOrd="0" destOrd="0" presId="urn:microsoft.com/office/officeart/2018/2/layout/IconVerticalSolidList"/>
    <dgm:cxn modelId="{DE34E69D-5A35-4E95-B30E-6D8CD93AE900}" srcId="{D538B757-37E8-4381-8DA1-DE32F9038E54}" destId="{174B6459-1061-46DE-8F7B-7A06FBE346B7}" srcOrd="2" destOrd="0" parTransId="{9AB27825-1A44-4E4B-B31D-01835A5D44D6}" sibTransId="{A914E6F5-A70E-4D33-91ED-C6E7D5B5DE61}"/>
    <dgm:cxn modelId="{386CA79E-B26C-4D9E-954E-339A87257DE9}" type="presOf" srcId="{174B6459-1061-46DE-8F7B-7A06FBE346B7}" destId="{2326AD97-34C6-4FF3-BE7C-B00BE82ACFF7}" srcOrd="0" destOrd="0" presId="urn:microsoft.com/office/officeart/2018/2/layout/IconVerticalSolidList"/>
    <dgm:cxn modelId="{43A419A3-0196-4013-8E68-8BEEFFD2F3D1}" srcId="{D538B757-37E8-4381-8DA1-DE32F9038E54}" destId="{C93E79EA-DEC8-4D92-9BDB-4CC759859D3C}" srcOrd="3" destOrd="0" parTransId="{28E28B94-6A24-44E8-8E43-C6B94DB7E8D7}" sibTransId="{3DA14DBF-3B89-480D-B16D-75F4C460B793}"/>
    <dgm:cxn modelId="{445A61F1-07F5-4C56-A0E5-DF0135C77490}" srcId="{D538B757-37E8-4381-8DA1-DE32F9038E54}" destId="{6110FD1C-8E43-476B-98B6-1D6EB806A80D}" srcOrd="0" destOrd="0" parTransId="{87FD7CED-9CE4-4F3D-AB01-1DF66848206E}" sibTransId="{52E0DF64-1401-4EDA-B397-3028DA5E2852}"/>
    <dgm:cxn modelId="{B9940BF5-3D17-4215-8E36-1EE702C208EE}" type="presOf" srcId="{C93E79EA-DEC8-4D92-9BDB-4CC759859D3C}" destId="{485C28A5-B2A4-466F-B12A-D6183235C75B}" srcOrd="0" destOrd="0" presId="urn:microsoft.com/office/officeart/2018/2/layout/IconVerticalSolidList"/>
    <dgm:cxn modelId="{3B1DFDFC-73F7-4A18-A1AA-B4448B015CAC}" type="presOf" srcId="{D538B757-37E8-4381-8DA1-DE32F9038E54}" destId="{A1F31F97-D4B8-4054-B8C0-ECC83CA36630}" srcOrd="0" destOrd="0" presId="urn:microsoft.com/office/officeart/2018/2/layout/IconVerticalSolidList"/>
    <dgm:cxn modelId="{7C706570-5FD3-4613-99D9-40DDA8A2443A}" type="presParOf" srcId="{A1F31F97-D4B8-4054-B8C0-ECC83CA36630}" destId="{97A63060-E01C-47B8-B169-2BB92F734483}" srcOrd="0" destOrd="0" presId="urn:microsoft.com/office/officeart/2018/2/layout/IconVerticalSolidList"/>
    <dgm:cxn modelId="{2D8F79E7-3E26-4131-BE9F-575959E6E2AE}" type="presParOf" srcId="{97A63060-E01C-47B8-B169-2BB92F734483}" destId="{EA3C3F2A-9C25-4B2B-B1E0-75B3C735D4F4}" srcOrd="0" destOrd="0" presId="urn:microsoft.com/office/officeart/2018/2/layout/IconVerticalSolidList"/>
    <dgm:cxn modelId="{4BFB49F7-CBE5-4E8C-918E-881FF1F9EA74}" type="presParOf" srcId="{97A63060-E01C-47B8-B169-2BB92F734483}" destId="{EDC6D5D8-7180-4E08-9C50-856A0547E6B0}" srcOrd="1" destOrd="0" presId="urn:microsoft.com/office/officeart/2018/2/layout/IconVerticalSolidList"/>
    <dgm:cxn modelId="{EA7786A1-3F67-46A0-8C8B-7506F2663370}" type="presParOf" srcId="{97A63060-E01C-47B8-B169-2BB92F734483}" destId="{6C1CCDD7-E35F-4B3C-80F5-DD91C384EE55}" srcOrd="2" destOrd="0" presId="urn:microsoft.com/office/officeart/2018/2/layout/IconVerticalSolidList"/>
    <dgm:cxn modelId="{D74A89D6-1062-4FD2-BC46-F4976075119F}" type="presParOf" srcId="{97A63060-E01C-47B8-B169-2BB92F734483}" destId="{8B4BC4B3-3077-454C-AFEB-611BAD9427B6}" srcOrd="3" destOrd="0" presId="urn:microsoft.com/office/officeart/2018/2/layout/IconVerticalSolidList"/>
    <dgm:cxn modelId="{36207F50-C41A-414F-92FF-77CA648B2DCB}" type="presParOf" srcId="{A1F31F97-D4B8-4054-B8C0-ECC83CA36630}" destId="{BAFDBE22-7379-4E3D-8B54-DFA287225FB5}" srcOrd="1" destOrd="0" presId="urn:microsoft.com/office/officeart/2018/2/layout/IconVerticalSolidList"/>
    <dgm:cxn modelId="{6581E23D-1F5F-425A-88A9-6D7960AF1698}" type="presParOf" srcId="{A1F31F97-D4B8-4054-B8C0-ECC83CA36630}" destId="{3994F9B3-FA1F-41CD-8B90-4BF52FCEFDEC}" srcOrd="2" destOrd="0" presId="urn:microsoft.com/office/officeart/2018/2/layout/IconVerticalSolidList"/>
    <dgm:cxn modelId="{2FFA3761-A06B-481A-B2C9-D98D94ACD868}" type="presParOf" srcId="{3994F9B3-FA1F-41CD-8B90-4BF52FCEFDEC}" destId="{56D35981-CCE3-46D9-9EFD-83DB964E690F}" srcOrd="0" destOrd="0" presId="urn:microsoft.com/office/officeart/2018/2/layout/IconVerticalSolidList"/>
    <dgm:cxn modelId="{0322AE9B-31BC-4CDD-A0A5-5C9E5D29F618}" type="presParOf" srcId="{3994F9B3-FA1F-41CD-8B90-4BF52FCEFDEC}" destId="{9C98C623-55AB-4DC9-AFBA-DDE4FB47C577}" srcOrd="1" destOrd="0" presId="urn:microsoft.com/office/officeart/2018/2/layout/IconVerticalSolidList"/>
    <dgm:cxn modelId="{F4C3E129-3141-4FB2-939E-7D0F9BA41B47}" type="presParOf" srcId="{3994F9B3-FA1F-41CD-8B90-4BF52FCEFDEC}" destId="{23B8899F-5DF0-44DB-A9F3-D1CCAEF356E1}" srcOrd="2" destOrd="0" presId="urn:microsoft.com/office/officeart/2018/2/layout/IconVerticalSolidList"/>
    <dgm:cxn modelId="{4EBB7208-E8EF-4444-B169-38ACBBE60ED6}" type="presParOf" srcId="{3994F9B3-FA1F-41CD-8B90-4BF52FCEFDEC}" destId="{BD9E8153-3930-4CCF-94FD-B01E45E69B09}" srcOrd="3" destOrd="0" presId="urn:microsoft.com/office/officeart/2018/2/layout/IconVerticalSolidList"/>
    <dgm:cxn modelId="{391DCD73-5DCB-4535-931A-4D835192DD6E}" type="presParOf" srcId="{A1F31F97-D4B8-4054-B8C0-ECC83CA36630}" destId="{07438EDD-E07E-4B49-9303-328E5C7892E0}" srcOrd="3" destOrd="0" presId="urn:microsoft.com/office/officeart/2018/2/layout/IconVerticalSolidList"/>
    <dgm:cxn modelId="{4A07F41A-F930-439A-B787-BAC454C25C76}" type="presParOf" srcId="{A1F31F97-D4B8-4054-B8C0-ECC83CA36630}" destId="{FFF373A1-4622-4384-90CC-4E30F9D7B5EB}" srcOrd="4" destOrd="0" presId="urn:microsoft.com/office/officeart/2018/2/layout/IconVerticalSolidList"/>
    <dgm:cxn modelId="{B3442339-2FB0-46C6-97E8-6DEFB2FD8AF0}" type="presParOf" srcId="{FFF373A1-4622-4384-90CC-4E30F9D7B5EB}" destId="{59698187-B5CB-4BF1-9877-7EE16F5D51E9}" srcOrd="0" destOrd="0" presId="urn:microsoft.com/office/officeart/2018/2/layout/IconVerticalSolidList"/>
    <dgm:cxn modelId="{00851992-7061-4EB0-A6E8-8ABEE18DE03F}" type="presParOf" srcId="{FFF373A1-4622-4384-90CC-4E30F9D7B5EB}" destId="{326BFB82-1D0F-424E-962A-ADEF420496C9}" srcOrd="1" destOrd="0" presId="urn:microsoft.com/office/officeart/2018/2/layout/IconVerticalSolidList"/>
    <dgm:cxn modelId="{630ECF1D-F6F5-4633-9910-4EC9368E6B00}" type="presParOf" srcId="{FFF373A1-4622-4384-90CC-4E30F9D7B5EB}" destId="{48E30836-29E4-4EE3-93DB-C3A18BC8BBA9}" srcOrd="2" destOrd="0" presId="urn:microsoft.com/office/officeart/2018/2/layout/IconVerticalSolidList"/>
    <dgm:cxn modelId="{E059B81D-2550-4103-8107-106B136361A1}" type="presParOf" srcId="{FFF373A1-4622-4384-90CC-4E30F9D7B5EB}" destId="{2326AD97-34C6-4FF3-BE7C-B00BE82ACFF7}" srcOrd="3" destOrd="0" presId="urn:microsoft.com/office/officeart/2018/2/layout/IconVerticalSolidList"/>
    <dgm:cxn modelId="{20A559AF-C534-4171-BD0A-A571E83533C3}" type="presParOf" srcId="{A1F31F97-D4B8-4054-B8C0-ECC83CA36630}" destId="{59E18027-203D-4E51-8888-C33FE9E13D78}" srcOrd="5" destOrd="0" presId="urn:microsoft.com/office/officeart/2018/2/layout/IconVerticalSolidList"/>
    <dgm:cxn modelId="{A91B14B8-A703-4C64-871F-257D03BB5978}" type="presParOf" srcId="{A1F31F97-D4B8-4054-B8C0-ECC83CA36630}" destId="{4F4C1B23-B7CC-473F-AD97-1EAE9A371040}" srcOrd="6" destOrd="0" presId="urn:microsoft.com/office/officeart/2018/2/layout/IconVerticalSolidList"/>
    <dgm:cxn modelId="{43403251-8069-445B-99E7-21E24F6C1375}" type="presParOf" srcId="{4F4C1B23-B7CC-473F-AD97-1EAE9A371040}" destId="{4C33036E-A42B-4BA9-AD1B-EF638ED0E774}" srcOrd="0" destOrd="0" presId="urn:microsoft.com/office/officeart/2018/2/layout/IconVerticalSolidList"/>
    <dgm:cxn modelId="{F076BCD8-273D-4F83-85C2-A7656D7B2AB3}" type="presParOf" srcId="{4F4C1B23-B7CC-473F-AD97-1EAE9A371040}" destId="{3B2A20AC-5770-40CD-8AC9-143C09988F6B}" srcOrd="1" destOrd="0" presId="urn:microsoft.com/office/officeart/2018/2/layout/IconVerticalSolidList"/>
    <dgm:cxn modelId="{02666495-8936-49B9-9F39-59DB27032B30}" type="presParOf" srcId="{4F4C1B23-B7CC-473F-AD97-1EAE9A371040}" destId="{C6F57802-D92A-43A9-B95E-66163AD51B03}" srcOrd="2" destOrd="0" presId="urn:microsoft.com/office/officeart/2018/2/layout/IconVerticalSolidList"/>
    <dgm:cxn modelId="{3A41F9A4-C14D-4046-AEEA-77B24194D576}" type="presParOf" srcId="{4F4C1B23-B7CC-473F-AD97-1EAE9A371040}" destId="{485C28A5-B2A4-466F-B12A-D6183235C7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43125E7-A10C-4ABA-B828-3877B044C6BA}" type="doc">
      <dgm:prSet loTypeId="urn:microsoft.com/office/officeart/2018/2/layout/IconCircleList" loCatId="icon" qsTypeId="urn:microsoft.com/office/officeart/2005/8/quickstyle/simple3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58529460-8C51-4927-8669-CC8BD712EE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Manual deployment with export / import of solutions</a:t>
          </a:r>
        </a:p>
      </dgm:t>
    </dgm:pt>
    <dgm:pt modelId="{B1FF31E0-1947-4D63-B2B8-1C45DF726835}" type="parTrans" cxnId="{677AD120-AE3B-404A-808C-084E12A4F868}">
      <dgm:prSet/>
      <dgm:spPr/>
      <dgm:t>
        <a:bodyPr/>
        <a:lstStyle/>
        <a:p>
          <a:endParaRPr lang="en-US"/>
        </a:p>
      </dgm:t>
    </dgm:pt>
    <dgm:pt modelId="{87A0BD2D-51EA-43EB-B5B6-177C82D6700B}" type="sibTrans" cxnId="{677AD120-AE3B-404A-808C-084E12A4F86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675C05-995B-40D4-88C9-E25EBF5990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Repeatable deployments with Pipelines for Power Platform</a:t>
          </a:r>
        </a:p>
      </dgm:t>
    </dgm:pt>
    <dgm:pt modelId="{B5EF5F2A-D96E-48EE-ADB2-B75BC183D35D}" type="parTrans" cxnId="{B5072CD3-2B4E-4743-8C54-0F6C13F24FC3}">
      <dgm:prSet/>
      <dgm:spPr/>
      <dgm:t>
        <a:bodyPr/>
        <a:lstStyle/>
        <a:p>
          <a:endParaRPr lang="en-US"/>
        </a:p>
      </dgm:t>
    </dgm:pt>
    <dgm:pt modelId="{A1027868-CCDB-4848-9474-F5A4E6EA4C56}" type="sibTrans" cxnId="{B5072CD3-2B4E-4743-8C54-0F6C13F24FC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7D31209-A097-47BE-AE51-55B9245366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Automated deployment with Tools and Automation</a:t>
          </a:r>
        </a:p>
      </dgm:t>
    </dgm:pt>
    <dgm:pt modelId="{FE8F13E5-1E13-4A52-B8CB-E038E62BF013}" type="parTrans" cxnId="{FABABCBD-4085-4842-B492-11644B7A90CA}">
      <dgm:prSet/>
      <dgm:spPr/>
      <dgm:t>
        <a:bodyPr/>
        <a:lstStyle/>
        <a:p>
          <a:endParaRPr lang="en-US"/>
        </a:p>
      </dgm:t>
    </dgm:pt>
    <dgm:pt modelId="{C912AB38-8CDA-401C-BA36-1F60E5CCE71C}" type="sibTrans" cxnId="{FABABCBD-4085-4842-B492-11644B7A90C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E7BB7CF-A15C-4A95-9F00-E67D060CEC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Automated deployment with ALM Accelerator for Power Platform</a:t>
          </a:r>
        </a:p>
      </dgm:t>
    </dgm:pt>
    <dgm:pt modelId="{64BA69E2-62B1-44E3-8304-237B24A810DF}" type="parTrans" cxnId="{012F1A49-65E6-4E7F-893C-897B661E26BD}">
      <dgm:prSet/>
      <dgm:spPr/>
      <dgm:t>
        <a:bodyPr/>
        <a:lstStyle/>
        <a:p>
          <a:endParaRPr lang="en-US"/>
        </a:p>
      </dgm:t>
    </dgm:pt>
    <dgm:pt modelId="{3F72B692-0941-4F85-9D15-912B0E20D111}" type="sibTrans" cxnId="{012F1A49-65E6-4E7F-893C-897B661E26BD}">
      <dgm:prSet/>
      <dgm:spPr/>
      <dgm:t>
        <a:bodyPr/>
        <a:lstStyle/>
        <a:p>
          <a:endParaRPr lang="en-US"/>
        </a:p>
      </dgm:t>
    </dgm:pt>
    <dgm:pt modelId="{7F077C55-F766-4F8A-8DB0-356F2F1AC401}" type="pres">
      <dgm:prSet presAssocID="{243125E7-A10C-4ABA-B828-3877B044C6BA}" presName="root" presStyleCnt="0">
        <dgm:presLayoutVars>
          <dgm:dir/>
          <dgm:resizeHandles val="exact"/>
        </dgm:presLayoutVars>
      </dgm:prSet>
      <dgm:spPr/>
    </dgm:pt>
    <dgm:pt modelId="{0A6BD430-3B9E-44B8-B7C4-6FF0BB5945C3}" type="pres">
      <dgm:prSet presAssocID="{243125E7-A10C-4ABA-B828-3877B044C6BA}" presName="container" presStyleCnt="0">
        <dgm:presLayoutVars>
          <dgm:dir/>
          <dgm:resizeHandles val="exact"/>
        </dgm:presLayoutVars>
      </dgm:prSet>
      <dgm:spPr/>
    </dgm:pt>
    <dgm:pt modelId="{2EB2C8D4-CB53-4F25-9020-2017698F4F3B}" type="pres">
      <dgm:prSet presAssocID="{58529460-8C51-4927-8669-CC8BD712EE97}" presName="compNode" presStyleCnt="0"/>
      <dgm:spPr/>
    </dgm:pt>
    <dgm:pt modelId="{C4E7CF65-EA4B-4C35-B191-7CA1B0767E59}" type="pres">
      <dgm:prSet presAssocID="{58529460-8C51-4927-8669-CC8BD712EE97}" presName="iconBgRect" presStyleLbl="bgShp" presStyleIdx="0" presStyleCnt="4"/>
      <dgm:spPr/>
    </dgm:pt>
    <dgm:pt modelId="{D34803B9-CE5F-466E-B359-99B7BFB9C40B}" type="pres">
      <dgm:prSet presAssocID="{58529460-8C51-4927-8669-CC8BD712EE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50901DE9-C219-4AA6-8F1A-56B1CB847655}" type="pres">
      <dgm:prSet presAssocID="{58529460-8C51-4927-8669-CC8BD712EE97}" presName="spaceRect" presStyleCnt="0"/>
      <dgm:spPr/>
    </dgm:pt>
    <dgm:pt modelId="{F84556D1-E4C9-41B4-969C-57034D3A1435}" type="pres">
      <dgm:prSet presAssocID="{58529460-8C51-4927-8669-CC8BD712EE97}" presName="textRect" presStyleLbl="revTx" presStyleIdx="0" presStyleCnt="4">
        <dgm:presLayoutVars>
          <dgm:chMax val="1"/>
          <dgm:chPref val="1"/>
        </dgm:presLayoutVars>
      </dgm:prSet>
      <dgm:spPr/>
    </dgm:pt>
    <dgm:pt modelId="{B4223718-BACF-4CD6-97C6-4F483E49FBD3}" type="pres">
      <dgm:prSet presAssocID="{87A0BD2D-51EA-43EB-B5B6-177C82D6700B}" presName="sibTrans" presStyleLbl="sibTrans2D1" presStyleIdx="0" presStyleCnt="0"/>
      <dgm:spPr/>
    </dgm:pt>
    <dgm:pt modelId="{6F793202-C0BB-4512-AA12-4EA586120FCB}" type="pres">
      <dgm:prSet presAssocID="{10675C05-995B-40D4-88C9-E25EBF5990A7}" presName="compNode" presStyleCnt="0"/>
      <dgm:spPr/>
    </dgm:pt>
    <dgm:pt modelId="{1D443FCE-61D5-4E5B-B6F7-881A4040506B}" type="pres">
      <dgm:prSet presAssocID="{10675C05-995B-40D4-88C9-E25EBF5990A7}" presName="iconBgRect" presStyleLbl="bgShp" presStyleIdx="1" presStyleCnt="4" custLinFactNeighborX="549"/>
      <dgm:spPr/>
    </dgm:pt>
    <dgm:pt modelId="{92175CEC-36E4-4AD9-9D98-07C0298E6987}" type="pres">
      <dgm:prSet presAssocID="{10675C05-995B-40D4-88C9-E25EBF5990A7}" presName="iconRect" presStyleLbl="node1" presStyleIdx="1" presStyleCnt="4" custLinFactNeighborX="94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F6D9691-CDDB-4586-9DA1-1C1F6C82A725}" type="pres">
      <dgm:prSet presAssocID="{10675C05-995B-40D4-88C9-E25EBF5990A7}" presName="spaceRect" presStyleCnt="0"/>
      <dgm:spPr/>
    </dgm:pt>
    <dgm:pt modelId="{F203546A-610D-4241-A1F5-E1F695FE46DA}" type="pres">
      <dgm:prSet presAssocID="{10675C05-995B-40D4-88C9-E25EBF5990A7}" presName="textRect" presStyleLbl="revTx" presStyleIdx="1" presStyleCnt="4" custLinFactNeighborX="233">
        <dgm:presLayoutVars>
          <dgm:chMax val="1"/>
          <dgm:chPref val="1"/>
        </dgm:presLayoutVars>
      </dgm:prSet>
      <dgm:spPr/>
    </dgm:pt>
    <dgm:pt modelId="{C168F6B6-D42D-4413-B494-482FCCDC0268}" type="pres">
      <dgm:prSet presAssocID="{A1027868-CCDB-4848-9474-F5A4E6EA4C56}" presName="sibTrans" presStyleLbl="sibTrans2D1" presStyleIdx="0" presStyleCnt="0"/>
      <dgm:spPr/>
    </dgm:pt>
    <dgm:pt modelId="{481B2333-BA92-4918-A78C-549BD3DE5D19}" type="pres">
      <dgm:prSet presAssocID="{67D31209-A097-47BE-AE51-55B9245366A4}" presName="compNode" presStyleCnt="0"/>
      <dgm:spPr/>
    </dgm:pt>
    <dgm:pt modelId="{FA024B38-8A6C-4CAA-AEDD-40B2A3A947F9}" type="pres">
      <dgm:prSet presAssocID="{67D31209-A097-47BE-AE51-55B9245366A4}" presName="iconBgRect" presStyleLbl="bgShp" presStyleIdx="2" presStyleCnt="4" custLinFactNeighborX="549"/>
      <dgm:spPr/>
    </dgm:pt>
    <dgm:pt modelId="{A5A892FF-AE60-4343-8452-537C5A170BD8}" type="pres">
      <dgm:prSet presAssocID="{67D31209-A097-47BE-AE51-55B9245366A4}" presName="iconRect" presStyleLbl="node1" presStyleIdx="2" presStyleCnt="4" custLinFactNeighborX="94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ADBAA125-35C3-42BB-B435-AC7282011900}" type="pres">
      <dgm:prSet presAssocID="{67D31209-A097-47BE-AE51-55B9245366A4}" presName="spaceRect" presStyleCnt="0"/>
      <dgm:spPr/>
    </dgm:pt>
    <dgm:pt modelId="{52529419-8494-4019-BF45-37F610A8D89B}" type="pres">
      <dgm:prSet presAssocID="{67D31209-A097-47BE-AE51-55B9245366A4}" presName="textRect" presStyleLbl="revTx" presStyleIdx="2" presStyleCnt="4" custLinFactNeighborX="233">
        <dgm:presLayoutVars>
          <dgm:chMax val="1"/>
          <dgm:chPref val="1"/>
        </dgm:presLayoutVars>
      </dgm:prSet>
      <dgm:spPr/>
    </dgm:pt>
    <dgm:pt modelId="{32762223-5DBF-4E65-AFA9-0B9E588D35C3}" type="pres">
      <dgm:prSet presAssocID="{C912AB38-8CDA-401C-BA36-1F60E5CCE71C}" presName="sibTrans" presStyleLbl="sibTrans2D1" presStyleIdx="0" presStyleCnt="0"/>
      <dgm:spPr/>
    </dgm:pt>
    <dgm:pt modelId="{45BA9551-09E7-4843-818F-D1E01A35DE8F}" type="pres">
      <dgm:prSet presAssocID="{5E7BB7CF-A15C-4A95-9F00-E67D060CECF4}" presName="compNode" presStyleCnt="0"/>
      <dgm:spPr/>
    </dgm:pt>
    <dgm:pt modelId="{CC973CD8-257F-46ED-9B88-416F6248C7C0}" type="pres">
      <dgm:prSet presAssocID="{5E7BB7CF-A15C-4A95-9F00-E67D060CECF4}" presName="iconBgRect" presStyleLbl="bgShp" presStyleIdx="3" presStyleCnt="4" custLinFactNeighborX="549"/>
      <dgm:spPr/>
    </dgm:pt>
    <dgm:pt modelId="{03898E82-6032-469C-A7A0-D4C7D4107793}" type="pres">
      <dgm:prSet presAssocID="{5E7BB7CF-A15C-4A95-9F00-E67D060CECF4}" presName="iconRect" presStyleLbl="node1" presStyleIdx="3" presStyleCnt="4" custLinFactNeighborX="94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2393DBEF-5485-4CF7-A982-19E5182119AE}" type="pres">
      <dgm:prSet presAssocID="{5E7BB7CF-A15C-4A95-9F00-E67D060CECF4}" presName="spaceRect" presStyleCnt="0"/>
      <dgm:spPr/>
    </dgm:pt>
    <dgm:pt modelId="{74685802-56A6-4136-9289-B22249AAB04D}" type="pres">
      <dgm:prSet presAssocID="{5E7BB7CF-A15C-4A95-9F00-E67D060CECF4}" presName="textRect" presStyleLbl="revTx" presStyleIdx="3" presStyleCnt="4" custLinFactNeighborX="233">
        <dgm:presLayoutVars>
          <dgm:chMax val="1"/>
          <dgm:chPref val="1"/>
        </dgm:presLayoutVars>
      </dgm:prSet>
      <dgm:spPr/>
    </dgm:pt>
  </dgm:ptLst>
  <dgm:cxnLst>
    <dgm:cxn modelId="{677AD120-AE3B-404A-808C-084E12A4F868}" srcId="{243125E7-A10C-4ABA-B828-3877B044C6BA}" destId="{58529460-8C51-4927-8669-CC8BD712EE97}" srcOrd="0" destOrd="0" parTransId="{B1FF31E0-1947-4D63-B2B8-1C45DF726835}" sibTransId="{87A0BD2D-51EA-43EB-B5B6-177C82D6700B}"/>
    <dgm:cxn modelId="{D476055C-D1E9-4574-B5A2-4CD96EF87FAA}" type="presOf" srcId="{243125E7-A10C-4ABA-B828-3877B044C6BA}" destId="{7F077C55-F766-4F8A-8DB0-356F2F1AC401}" srcOrd="0" destOrd="0" presId="urn:microsoft.com/office/officeart/2018/2/layout/IconCircleList"/>
    <dgm:cxn modelId="{5ACA145F-61C0-49C9-8554-6ABF56961D98}" type="presOf" srcId="{C912AB38-8CDA-401C-BA36-1F60E5CCE71C}" destId="{32762223-5DBF-4E65-AFA9-0B9E588D35C3}" srcOrd="0" destOrd="0" presId="urn:microsoft.com/office/officeart/2018/2/layout/IconCircleList"/>
    <dgm:cxn modelId="{012F1A49-65E6-4E7F-893C-897B661E26BD}" srcId="{243125E7-A10C-4ABA-B828-3877B044C6BA}" destId="{5E7BB7CF-A15C-4A95-9F00-E67D060CECF4}" srcOrd="3" destOrd="0" parTransId="{64BA69E2-62B1-44E3-8304-237B24A810DF}" sibTransId="{3F72B692-0941-4F85-9D15-912B0E20D111}"/>
    <dgm:cxn modelId="{C9E6A484-B690-46C6-87ED-A734DC7B9906}" type="presOf" srcId="{5E7BB7CF-A15C-4A95-9F00-E67D060CECF4}" destId="{74685802-56A6-4136-9289-B22249AAB04D}" srcOrd="0" destOrd="0" presId="urn:microsoft.com/office/officeart/2018/2/layout/IconCircleList"/>
    <dgm:cxn modelId="{A7E17D90-895D-4379-84EB-1C7AC84F0EBF}" type="presOf" srcId="{10675C05-995B-40D4-88C9-E25EBF5990A7}" destId="{F203546A-610D-4241-A1F5-E1F695FE46DA}" srcOrd="0" destOrd="0" presId="urn:microsoft.com/office/officeart/2018/2/layout/IconCircleList"/>
    <dgm:cxn modelId="{FABABCBD-4085-4842-B492-11644B7A90CA}" srcId="{243125E7-A10C-4ABA-B828-3877B044C6BA}" destId="{67D31209-A097-47BE-AE51-55B9245366A4}" srcOrd="2" destOrd="0" parTransId="{FE8F13E5-1E13-4A52-B8CB-E038E62BF013}" sibTransId="{C912AB38-8CDA-401C-BA36-1F60E5CCE71C}"/>
    <dgm:cxn modelId="{A886FAC5-EF08-468A-AAF0-BD1BD835E259}" type="presOf" srcId="{87A0BD2D-51EA-43EB-B5B6-177C82D6700B}" destId="{B4223718-BACF-4CD6-97C6-4F483E49FBD3}" srcOrd="0" destOrd="0" presId="urn:microsoft.com/office/officeart/2018/2/layout/IconCircleList"/>
    <dgm:cxn modelId="{3B20A6CD-CD3B-4723-B89E-2E7AAF30E397}" type="presOf" srcId="{58529460-8C51-4927-8669-CC8BD712EE97}" destId="{F84556D1-E4C9-41B4-969C-57034D3A1435}" srcOrd="0" destOrd="0" presId="urn:microsoft.com/office/officeart/2018/2/layout/IconCircleList"/>
    <dgm:cxn modelId="{B5072CD3-2B4E-4743-8C54-0F6C13F24FC3}" srcId="{243125E7-A10C-4ABA-B828-3877B044C6BA}" destId="{10675C05-995B-40D4-88C9-E25EBF5990A7}" srcOrd="1" destOrd="0" parTransId="{B5EF5F2A-D96E-48EE-ADB2-B75BC183D35D}" sibTransId="{A1027868-CCDB-4848-9474-F5A4E6EA4C56}"/>
    <dgm:cxn modelId="{1C42C6EA-F097-4111-9480-02DC641E62BB}" type="presOf" srcId="{67D31209-A097-47BE-AE51-55B9245366A4}" destId="{52529419-8494-4019-BF45-37F610A8D89B}" srcOrd="0" destOrd="0" presId="urn:microsoft.com/office/officeart/2018/2/layout/IconCircleList"/>
    <dgm:cxn modelId="{49FBE2F7-FA9E-4442-8532-57C4699BCA19}" type="presOf" srcId="{A1027868-CCDB-4848-9474-F5A4E6EA4C56}" destId="{C168F6B6-D42D-4413-B494-482FCCDC0268}" srcOrd="0" destOrd="0" presId="urn:microsoft.com/office/officeart/2018/2/layout/IconCircleList"/>
    <dgm:cxn modelId="{F78BE867-25CF-45E8-B71B-892B69C7E3C4}" type="presParOf" srcId="{7F077C55-F766-4F8A-8DB0-356F2F1AC401}" destId="{0A6BD430-3B9E-44B8-B7C4-6FF0BB5945C3}" srcOrd="0" destOrd="0" presId="urn:microsoft.com/office/officeart/2018/2/layout/IconCircleList"/>
    <dgm:cxn modelId="{7D3025D2-0DAB-44BB-8436-110FE06C2D8A}" type="presParOf" srcId="{0A6BD430-3B9E-44B8-B7C4-6FF0BB5945C3}" destId="{2EB2C8D4-CB53-4F25-9020-2017698F4F3B}" srcOrd="0" destOrd="0" presId="urn:microsoft.com/office/officeart/2018/2/layout/IconCircleList"/>
    <dgm:cxn modelId="{EC315134-075B-4073-90FD-45C58BE01A4F}" type="presParOf" srcId="{2EB2C8D4-CB53-4F25-9020-2017698F4F3B}" destId="{C4E7CF65-EA4B-4C35-B191-7CA1B0767E59}" srcOrd="0" destOrd="0" presId="urn:microsoft.com/office/officeart/2018/2/layout/IconCircleList"/>
    <dgm:cxn modelId="{5F1D52C6-F685-4454-AE95-F3C3666AAE0E}" type="presParOf" srcId="{2EB2C8D4-CB53-4F25-9020-2017698F4F3B}" destId="{D34803B9-CE5F-466E-B359-99B7BFB9C40B}" srcOrd="1" destOrd="0" presId="urn:microsoft.com/office/officeart/2018/2/layout/IconCircleList"/>
    <dgm:cxn modelId="{D0A5356E-3AD7-4663-8CB3-F30421FFA1AD}" type="presParOf" srcId="{2EB2C8D4-CB53-4F25-9020-2017698F4F3B}" destId="{50901DE9-C219-4AA6-8F1A-56B1CB847655}" srcOrd="2" destOrd="0" presId="urn:microsoft.com/office/officeart/2018/2/layout/IconCircleList"/>
    <dgm:cxn modelId="{EAF51B5E-BDDF-4F28-92AD-67D347FE74B4}" type="presParOf" srcId="{2EB2C8D4-CB53-4F25-9020-2017698F4F3B}" destId="{F84556D1-E4C9-41B4-969C-57034D3A1435}" srcOrd="3" destOrd="0" presId="urn:microsoft.com/office/officeart/2018/2/layout/IconCircleList"/>
    <dgm:cxn modelId="{27D87CFB-4364-49B9-8743-26B2B47D47A6}" type="presParOf" srcId="{0A6BD430-3B9E-44B8-B7C4-6FF0BB5945C3}" destId="{B4223718-BACF-4CD6-97C6-4F483E49FBD3}" srcOrd="1" destOrd="0" presId="urn:microsoft.com/office/officeart/2018/2/layout/IconCircleList"/>
    <dgm:cxn modelId="{B70E0056-81B6-4327-9CF6-CE47882E5473}" type="presParOf" srcId="{0A6BD430-3B9E-44B8-B7C4-6FF0BB5945C3}" destId="{6F793202-C0BB-4512-AA12-4EA586120FCB}" srcOrd="2" destOrd="0" presId="urn:microsoft.com/office/officeart/2018/2/layout/IconCircleList"/>
    <dgm:cxn modelId="{4D4632FF-CFC6-4CB0-8A85-783EE52BF173}" type="presParOf" srcId="{6F793202-C0BB-4512-AA12-4EA586120FCB}" destId="{1D443FCE-61D5-4E5B-B6F7-881A4040506B}" srcOrd="0" destOrd="0" presId="urn:microsoft.com/office/officeart/2018/2/layout/IconCircleList"/>
    <dgm:cxn modelId="{390074B0-2F7F-48E1-8731-BFC6068C87C0}" type="presParOf" srcId="{6F793202-C0BB-4512-AA12-4EA586120FCB}" destId="{92175CEC-36E4-4AD9-9D98-07C0298E6987}" srcOrd="1" destOrd="0" presId="urn:microsoft.com/office/officeart/2018/2/layout/IconCircleList"/>
    <dgm:cxn modelId="{0FB04BAC-2AAA-4272-A096-A8F801288836}" type="presParOf" srcId="{6F793202-C0BB-4512-AA12-4EA586120FCB}" destId="{3F6D9691-CDDB-4586-9DA1-1C1F6C82A725}" srcOrd="2" destOrd="0" presId="urn:microsoft.com/office/officeart/2018/2/layout/IconCircleList"/>
    <dgm:cxn modelId="{4C1599FA-3C91-404D-91AB-BFA6ED39CA81}" type="presParOf" srcId="{6F793202-C0BB-4512-AA12-4EA586120FCB}" destId="{F203546A-610D-4241-A1F5-E1F695FE46DA}" srcOrd="3" destOrd="0" presId="urn:microsoft.com/office/officeart/2018/2/layout/IconCircleList"/>
    <dgm:cxn modelId="{3AC18DD4-9B8A-4FC7-8A2C-964320C21C18}" type="presParOf" srcId="{0A6BD430-3B9E-44B8-B7C4-6FF0BB5945C3}" destId="{C168F6B6-D42D-4413-B494-482FCCDC0268}" srcOrd="3" destOrd="0" presId="urn:microsoft.com/office/officeart/2018/2/layout/IconCircleList"/>
    <dgm:cxn modelId="{D0E6AEBB-D908-44AB-8681-FD3C0536C9D1}" type="presParOf" srcId="{0A6BD430-3B9E-44B8-B7C4-6FF0BB5945C3}" destId="{481B2333-BA92-4918-A78C-549BD3DE5D19}" srcOrd="4" destOrd="0" presId="urn:microsoft.com/office/officeart/2018/2/layout/IconCircleList"/>
    <dgm:cxn modelId="{3B55B1A0-7A2E-4F17-BA62-597C6062EF77}" type="presParOf" srcId="{481B2333-BA92-4918-A78C-549BD3DE5D19}" destId="{FA024B38-8A6C-4CAA-AEDD-40B2A3A947F9}" srcOrd="0" destOrd="0" presId="urn:microsoft.com/office/officeart/2018/2/layout/IconCircleList"/>
    <dgm:cxn modelId="{3A417B04-3F2E-4DF1-8B35-FA630B8DF832}" type="presParOf" srcId="{481B2333-BA92-4918-A78C-549BD3DE5D19}" destId="{A5A892FF-AE60-4343-8452-537C5A170BD8}" srcOrd="1" destOrd="0" presId="urn:microsoft.com/office/officeart/2018/2/layout/IconCircleList"/>
    <dgm:cxn modelId="{91D69D74-7CF6-4A17-A346-6310AD001A29}" type="presParOf" srcId="{481B2333-BA92-4918-A78C-549BD3DE5D19}" destId="{ADBAA125-35C3-42BB-B435-AC7282011900}" srcOrd="2" destOrd="0" presId="urn:microsoft.com/office/officeart/2018/2/layout/IconCircleList"/>
    <dgm:cxn modelId="{03DA970C-F3F7-4A9D-997A-9A9126D9B0A9}" type="presParOf" srcId="{481B2333-BA92-4918-A78C-549BD3DE5D19}" destId="{52529419-8494-4019-BF45-37F610A8D89B}" srcOrd="3" destOrd="0" presId="urn:microsoft.com/office/officeart/2018/2/layout/IconCircleList"/>
    <dgm:cxn modelId="{4A0858C7-D17A-444F-B4DB-815CFFEB59B3}" type="presParOf" srcId="{0A6BD430-3B9E-44B8-B7C4-6FF0BB5945C3}" destId="{32762223-5DBF-4E65-AFA9-0B9E588D35C3}" srcOrd="5" destOrd="0" presId="urn:microsoft.com/office/officeart/2018/2/layout/IconCircleList"/>
    <dgm:cxn modelId="{B56AB856-C5D4-4EF8-B097-0285AC9FAF69}" type="presParOf" srcId="{0A6BD430-3B9E-44B8-B7C4-6FF0BB5945C3}" destId="{45BA9551-09E7-4843-818F-D1E01A35DE8F}" srcOrd="6" destOrd="0" presId="urn:microsoft.com/office/officeart/2018/2/layout/IconCircleList"/>
    <dgm:cxn modelId="{A8A5833E-02AD-42DF-B87C-CA39454CE2F0}" type="presParOf" srcId="{45BA9551-09E7-4843-818F-D1E01A35DE8F}" destId="{CC973CD8-257F-46ED-9B88-416F6248C7C0}" srcOrd="0" destOrd="0" presId="urn:microsoft.com/office/officeart/2018/2/layout/IconCircleList"/>
    <dgm:cxn modelId="{8B515EDB-8445-4A85-8E2D-830B56F21DE5}" type="presParOf" srcId="{45BA9551-09E7-4843-818F-D1E01A35DE8F}" destId="{03898E82-6032-469C-A7A0-D4C7D4107793}" srcOrd="1" destOrd="0" presId="urn:microsoft.com/office/officeart/2018/2/layout/IconCircleList"/>
    <dgm:cxn modelId="{C67E8E4B-CC49-4713-B5AC-49916ADEA3E9}" type="presParOf" srcId="{45BA9551-09E7-4843-818F-D1E01A35DE8F}" destId="{2393DBEF-5485-4CF7-A982-19E5182119AE}" srcOrd="2" destOrd="0" presId="urn:microsoft.com/office/officeart/2018/2/layout/IconCircleList"/>
    <dgm:cxn modelId="{4BC45485-583D-45BD-A02D-8F1F5C1CE39E}" type="presParOf" srcId="{45BA9551-09E7-4843-818F-D1E01A35DE8F}" destId="{74685802-56A6-4136-9289-B22249AAB04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38B757-37E8-4381-8DA1-DE32F9038E54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110FD1C-8E43-476B-98B6-1D6EB806A80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Application Lifecycle Management of a software includes plan and track, develop, build and test, deploy, operate, monitor, and learn from discovery.</a:t>
          </a:r>
        </a:p>
      </dgm:t>
    </dgm:pt>
    <dgm:pt modelId="{87FD7CED-9CE4-4F3D-AB01-1DF66848206E}" type="parTrans" cxnId="{445A61F1-07F5-4C56-A0E5-DF0135C77490}">
      <dgm:prSet/>
      <dgm:spPr/>
      <dgm:t>
        <a:bodyPr/>
        <a:lstStyle/>
        <a:p>
          <a:endParaRPr lang="en-US"/>
        </a:p>
      </dgm:t>
    </dgm:pt>
    <dgm:pt modelId="{52E0DF64-1401-4EDA-B397-3028DA5E2852}" type="sibTrans" cxnId="{445A61F1-07F5-4C56-A0E5-DF0135C77490}">
      <dgm:prSet/>
      <dgm:spPr/>
      <dgm:t>
        <a:bodyPr/>
        <a:lstStyle/>
        <a:p>
          <a:endParaRPr lang="en-US"/>
        </a:p>
      </dgm:t>
    </dgm:pt>
    <dgm:pt modelId="{7C144C6E-6A52-4E91-908E-1B7CAE16BA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a healthy ALM, there should be separate Dev, QA and Prod environments.</a:t>
          </a:r>
        </a:p>
      </dgm:t>
    </dgm:pt>
    <dgm:pt modelId="{C8C175C1-2A60-4640-9F1C-CA86E9657004}" type="parTrans" cxnId="{5E051E1E-B9AB-4E26-A9A3-988A8D7EB81A}">
      <dgm:prSet/>
      <dgm:spPr/>
      <dgm:t>
        <a:bodyPr/>
        <a:lstStyle/>
        <a:p>
          <a:endParaRPr lang="en-US"/>
        </a:p>
      </dgm:t>
    </dgm:pt>
    <dgm:pt modelId="{DFD6AF14-D0C7-450B-B2A7-CD7492DB70D2}" type="sibTrans" cxnId="{5E051E1E-B9AB-4E26-A9A3-988A8D7EB81A}">
      <dgm:prSet/>
      <dgm:spPr/>
      <dgm:t>
        <a:bodyPr/>
        <a:lstStyle/>
        <a:p>
          <a:endParaRPr lang="en-US"/>
        </a:p>
      </dgm:t>
    </dgm:pt>
    <dgm:pt modelId="{174B6459-1061-46DE-8F7B-7A06FBE346B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Source control should be your source of truth for storing and collaborating on your components.</a:t>
          </a:r>
        </a:p>
      </dgm:t>
    </dgm:pt>
    <dgm:pt modelId="{9AB27825-1A44-4E4B-B31D-01835A5D44D6}" type="parTrans" cxnId="{DE34E69D-5A35-4E95-B30E-6D8CD93AE900}">
      <dgm:prSet/>
      <dgm:spPr/>
      <dgm:t>
        <a:bodyPr/>
        <a:lstStyle/>
        <a:p>
          <a:endParaRPr lang="en-US"/>
        </a:p>
      </dgm:t>
    </dgm:pt>
    <dgm:pt modelId="{A914E6F5-A70E-4D33-91ED-C6E7D5B5DE61}" type="sibTrans" cxnId="{DE34E69D-5A35-4E95-B30E-6D8CD93AE900}">
      <dgm:prSet/>
      <dgm:spPr/>
      <dgm:t>
        <a:bodyPr/>
        <a:lstStyle/>
        <a:p>
          <a:endParaRPr lang="en-US"/>
        </a:p>
      </dgm:t>
    </dgm:pt>
    <dgm:pt modelId="{C93E79EA-DEC8-4D92-9BDB-4CC759859D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Automated deployment mechanisms are preferred over manual.</a:t>
          </a:r>
        </a:p>
      </dgm:t>
    </dgm:pt>
    <dgm:pt modelId="{28E28B94-6A24-44E8-8E43-C6B94DB7E8D7}" type="parTrans" cxnId="{43A419A3-0196-4013-8E68-8BEEFFD2F3D1}">
      <dgm:prSet/>
      <dgm:spPr/>
      <dgm:t>
        <a:bodyPr/>
        <a:lstStyle/>
        <a:p>
          <a:endParaRPr lang="en-US"/>
        </a:p>
      </dgm:t>
    </dgm:pt>
    <dgm:pt modelId="{3DA14DBF-3B89-480D-B16D-75F4C460B793}" type="sibTrans" cxnId="{43A419A3-0196-4013-8E68-8BEEFFD2F3D1}">
      <dgm:prSet/>
      <dgm:spPr/>
      <dgm:t>
        <a:bodyPr/>
        <a:lstStyle/>
        <a:p>
          <a:endParaRPr lang="en-US"/>
        </a:p>
      </dgm:t>
    </dgm:pt>
    <dgm:pt modelId="{A1F31F97-D4B8-4054-B8C0-ECC83CA36630}" type="pres">
      <dgm:prSet presAssocID="{D538B757-37E8-4381-8DA1-DE32F9038E54}" presName="root" presStyleCnt="0">
        <dgm:presLayoutVars>
          <dgm:dir/>
          <dgm:resizeHandles val="exact"/>
        </dgm:presLayoutVars>
      </dgm:prSet>
      <dgm:spPr/>
    </dgm:pt>
    <dgm:pt modelId="{97A63060-E01C-47B8-B169-2BB92F734483}" type="pres">
      <dgm:prSet presAssocID="{6110FD1C-8E43-476B-98B6-1D6EB806A80D}" presName="compNode" presStyleCnt="0"/>
      <dgm:spPr/>
    </dgm:pt>
    <dgm:pt modelId="{EA3C3F2A-9C25-4B2B-B1E0-75B3C735D4F4}" type="pres">
      <dgm:prSet presAssocID="{6110FD1C-8E43-476B-98B6-1D6EB806A80D}" presName="bgRect" presStyleLbl="bgShp" presStyleIdx="0" presStyleCnt="4"/>
      <dgm:spPr/>
    </dgm:pt>
    <dgm:pt modelId="{EDC6D5D8-7180-4E08-9C50-856A0547E6B0}" type="pres">
      <dgm:prSet presAssocID="{6110FD1C-8E43-476B-98B6-1D6EB806A80D}" presName="iconRect" presStyleLbl="node1" presStyleIdx="0" presStyleCnt="4"/>
      <dgm:spPr>
        <a:xfrm>
          <a:off x="306680" y="230110"/>
          <a:ext cx="557601" cy="557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6C1CCDD7-E35F-4B3C-80F5-DD91C384EE55}" type="pres">
      <dgm:prSet presAssocID="{6110FD1C-8E43-476B-98B6-1D6EB806A80D}" presName="spaceRect" presStyleCnt="0"/>
      <dgm:spPr/>
    </dgm:pt>
    <dgm:pt modelId="{8B4BC4B3-3077-454C-AFEB-611BAD9427B6}" type="pres">
      <dgm:prSet presAssocID="{6110FD1C-8E43-476B-98B6-1D6EB806A80D}" presName="parTx" presStyleLbl="revTx" presStyleIdx="0" presStyleCnt="4">
        <dgm:presLayoutVars>
          <dgm:chMax val="0"/>
          <dgm:chPref val="0"/>
        </dgm:presLayoutVars>
      </dgm:prSet>
      <dgm:spPr/>
    </dgm:pt>
    <dgm:pt modelId="{BAFDBE22-7379-4E3D-8B54-DFA287225FB5}" type="pres">
      <dgm:prSet presAssocID="{52E0DF64-1401-4EDA-B397-3028DA5E2852}" presName="sibTrans" presStyleCnt="0"/>
      <dgm:spPr/>
    </dgm:pt>
    <dgm:pt modelId="{3994F9B3-FA1F-41CD-8B90-4BF52FCEFDEC}" type="pres">
      <dgm:prSet presAssocID="{7C144C6E-6A52-4E91-908E-1B7CAE16BAA5}" presName="compNode" presStyleCnt="0"/>
      <dgm:spPr/>
    </dgm:pt>
    <dgm:pt modelId="{56D35981-CCE3-46D9-9EFD-83DB964E690F}" type="pres">
      <dgm:prSet presAssocID="{7C144C6E-6A52-4E91-908E-1B7CAE16BAA5}" presName="bgRect" presStyleLbl="bgShp" presStyleIdx="1" presStyleCnt="4"/>
      <dgm:spPr/>
    </dgm:pt>
    <dgm:pt modelId="{9C98C623-55AB-4DC9-AFBA-DDE4FB47C577}" type="pres">
      <dgm:prSet presAssocID="{7C144C6E-6A52-4E91-908E-1B7CAE16BAA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3B8899F-5DF0-44DB-A9F3-D1CCAEF356E1}" type="pres">
      <dgm:prSet presAssocID="{7C144C6E-6A52-4E91-908E-1B7CAE16BAA5}" presName="spaceRect" presStyleCnt="0"/>
      <dgm:spPr/>
    </dgm:pt>
    <dgm:pt modelId="{BD9E8153-3930-4CCF-94FD-B01E45E69B09}" type="pres">
      <dgm:prSet presAssocID="{7C144C6E-6A52-4E91-908E-1B7CAE16BAA5}" presName="parTx" presStyleLbl="revTx" presStyleIdx="1" presStyleCnt="4">
        <dgm:presLayoutVars>
          <dgm:chMax val="0"/>
          <dgm:chPref val="0"/>
        </dgm:presLayoutVars>
      </dgm:prSet>
      <dgm:spPr/>
    </dgm:pt>
    <dgm:pt modelId="{07438EDD-E07E-4B49-9303-328E5C7892E0}" type="pres">
      <dgm:prSet presAssocID="{DFD6AF14-D0C7-450B-B2A7-CD7492DB70D2}" presName="sibTrans" presStyleCnt="0"/>
      <dgm:spPr/>
    </dgm:pt>
    <dgm:pt modelId="{FFF373A1-4622-4384-90CC-4E30F9D7B5EB}" type="pres">
      <dgm:prSet presAssocID="{174B6459-1061-46DE-8F7B-7A06FBE346B7}" presName="compNode" presStyleCnt="0"/>
      <dgm:spPr/>
    </dgm:pt>
    <dgm:pt modelId="{59698187-B5CB-4BF1-9877-7EE16F5D51E9}" type="pres">
      <dgm:prSet presAssocID="{174B6459-1061-46DE-8F7B-7A06FBE346B7}" presName="bgRect" presStyleLbl="bgShp" presStyleIdx="2" presStyleCnt="4"/>
      <dgm:spPr/>
    </dgm:pt>
    <dgm:pt modelId="{326BFB82-1D0F-424E-962A-ADEF420496C9}" type="pres">
      <dgm:prSet presAssocID="{174B6459-1061-46DE-8F7B-7A06FBE346B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E30836-29E4-4EE3-93DB-C3A18BC8BBA9}" type="pres">
      <dgm:prSet presAssocID="{174B6459-1061-46DE-8F7B-7A06FBE346B7}" presName="spaceRect" presStyleCnt="0"/>
      <dgm:spPr/>
    </dgm:pt>
    <dgm:pt modelId="{2326AD97-34C6-4FF3-BE7C-B00BE82ACFF7}" type="pres">
      <dgm:prSet presAssocID="{174B6459-1061-46DE-8F7B-7A06FBE346B7}" presName="parTx" presStyleLbl="revTx" presStyleIdx="2" presStyleCnt="4">
        <dgm:presLayoutVars>
          <dgm:chMax val="0"/>
          <dgm:chPref val="0"/>
        </dgm:presLayoutVars>
      </dgm:prSet>
      <dgm:spPr/>
    </dgm:pt>
    <dgm:pt modelId="{59E18027-203D-4E51-8888-C33FE9E13D78}" type="pres">
      <dgm:prSet presAssocID="{A914E6F5-A70E-4D33-91ED-C6E7D5B5DE61}" presName="sibTrans" presStyleCnt="0"/>
      <dgm:spPr/>
    </dgm:pt>
    <dgm:pt modelId="{4F4C1B23-B7CC-473F-AD97-1EAE9A371040}" type="pres">
      <dgm:prSet presAssocID="{C93E79EA-DEC8-4D92-9BDB-4CC759859D3C}" presName="compNode" presStyleCnt="0"/>
      <dgm:spPr/>
    </dgm:pt>
    <dgm:pt modelId="{4C33036E-A42B-4BA9-AD1B-EF638ED0E774}" type="pres">
      <dgm:prSet presAssocID="{C93E79EA-DEC8-4D92-9BDB-4CC759859D3C}" presName="bgRect" presStyleLbl="bgShp" presStyleIdx="3" presStyleCnt="4"/>
      <dgm:spPr/>
    </dgm:pt>
    <dgm:pt modelId="{3B2A20AC-5770-40CD-8AC9-143C09988F6B}" type="pres">
      <dgm:prSet presAssocID="{C93E79EA-DEC8-4D92-9BDB-4CC759859D3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6F57802-D92A-43A9-B95E-66163AD51B03}" type="pres">
      <dgm:prSet presAssocID="{C93E79EA-DEC8-4D92-9BDB-4CC759859D3C}" presName="spaceRect" presStyleCnt="0"/>
      <dgm:spPr/>
    </dgm:pt>
    <dgm:pt modelId="{485C28A5-B2A4-466F-B12A-D6183235C75B}" type="pres">
      <dgm:prSet presAssocID="{C93E79EA-DEC8-4D92-9BDB-4CC759859D3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E051E1E-B9AB-4E26-A9A3-988A8D7EB81A}" srcId="{D538B757-37E8-4381-8DA1-DE32F9038E54}" destId="{7C144C6E-6A52-4E91-908E-1B7CAE16BAA5}" srcOrd="1" destOrd="0" parTransId="{C8C175C1-2A60-4640-9F1C-CA86E9657004}" sibTransId="{DFD6AF14-D0C7-450B-B2A7-CD7492DB70D2}"/>
    <dgm:cxn modelId="{D41BA534-CC96-4F1F-B391-208E5DDD2E11}" type="presOf" srcId="{7C144C6E-6A52-4E91-908E-1B7CAE16BAA5}" destId="{BD9E8153-3930-4CCF-94FD-B01E45E69B09}" srcOrd="0" destOrd="0" presId="urn:microsoft.com/office/officeart/2018/2/layout/IconVerticalSolidList"/>
    <dgm:cxn modelId="{C349FB38-BD8E-460A-9390-405368C55822}" type="presOf" srcId="{6110FD1C-8E43-476B-98B6-1D6EB806A80D}" destId="{8B4BC4B3-3077-454C-AFEB-611BAD9427B6}" srcOrd="0" destOrd="0" presId="urn:microsoft.com/office/officeart/2018/2/layout/IconVerticalSolidList"/>
    <dgm:cxn modelId="{DE34E69D-5A35-4E95-B30E-6D8CD93AE900}" srcId="{D538B757-37E8-4381-8DA1-DE32F9038E54}" destId="{174B6459-1061-46DE-8F7B-7A06FBE346B7}" srcOrd="2" destOrd="0" parTransId="{9AB27825-1A44-4E4B-B31D-01835A5D44D6}" sibTransId="{A914E6F5-A70E-4D33-91ED-C6E7D5B5DE61}"/>
    <dgm:cxn modelId="{386CA79E-B26C-4D9E-954E-339A87257DE9}" type="presOf" srcId="{174B6459-1061-46DE-8F7B-7A06FBE346B7}" destId="{2326AD97-34C6-4FF3-BE7C-B00BE82ACFF7}" srcOrd="0" destOrd="0" presId="urn:microsoft.com/office/officeart/2018/2/layout/IconVerticalSolidList"/>
    <dgm:cxn modelId="{43A419A3-0196-4013-8E68-8BEEFFD2F3D1}" srcId="{D538B757-37E8-4381-8DA1-DE32F9038E54}" destId="{C93E79EA-DEC8-4D92-9BDB-4CC759859D3C}" srcOrd="3" destOrd="0" parTransId="{28E28B94-6A24-44E8-8E43-C6B94DB7E8D7}" sibTransId="{3DA14DBF-3B89-480D-B16D-75F4C460B793}"/>
    <dgm:cxn modelId="{445A61F1-07F5-4C56-A0E5-DF0135C77490}" srcId="{D538B757-37E8-4381-8DA1-DE32F9038E54}" destId="{6110FD1C-8E43-476B-98B6-1D6EB806A80D}" srcOrd="0" destOrd="0" parTransId="{87FD7CED-9CE4-4F3D-AB01-1DF66848206E}" sibTransId="{52E0DF64-1401-4EDA-B397-3028DA5E2852}"/>
    <dgm:cxn modelId="{B9940BF5-3D17-4215-8E36-1EE702C208EE}" type="presOf" srcId="{C93E79EA-DEC8-4D92-9BDB-4CC759859D3C}" destId="{485C28A5-B2A4-466F-B12A-D6183235C75B}" srcOrd="0" destOrd="0" presId="urn:microsoft.com/office/officeart/2018/2/layout/IconVerticalSolidList"/>
    <dgm:cxn modelId="{3B1DFDFC-73F7-4A18-A1AA-B4448B015CAC}" type="presOf" srcId="{D538B757-37E8-4381-8DA1-DE32F9038E54}" destId="{A1F31F97-D4B8-4054-B8C0-ECC83CA36630}" srcOrd="0" destOrd="0" presId="urn:microsoft.com/office/officeart/2018/2/layout/IconVerticalSolidList"/>
    <dgm:cxn modelId="{7C706570-5FD3-4613-99D9-40DDA8A2443A}" type="presParOf" srcId="{A1F31F97-D4B8-4054-B8C0-ECC83CA36630}" destId="{97A63060-E01C-47B8-B169-2BB92F734483}" srcOrd="0" destOrd="0" presId="urn:microsoft.com/office/officeart/2018/2/layout/IconVerticalSolidList"/>
    <dgm:cxn modelId="{2D8F79E7-3E26-4131-BE9F-575959E6E2AE}" type="presParOf" srcId="{97A63060-E01C-47B8-B169-2BB92F734483}" destId="{EA3C3F2A-9C25-4B2B-B1E0-75B3C735D4F4}" srcOrd="0" destOrd="0" presId="urn:microsoft.com/office/officeart/2018/2/layout/IconVerticalSolidList"/>
    <dgm:cxn modelId="{4BFB49F7-CBE5-4E8C-918E-881FF1F9EA74}" type="presParOf" srcId="{97A63060-E01C-47B8-B169-2BB92F734483}" destId="{EDC6D5D8-7180-4E08-9C50-856A0547E6B0}" srcOrd="1" destOrd="0" presId="urn:microsoft.com/office/officeart/2018/2/layout/IconVerticalSolidList"/>
    <dgm:cxn modelId="{EA7786A1-3F67-46A0-8C8B-7506F2663370}" type="presParOf" srcId="{97A63060-E01C-47B8-B169-2BB92F734483}" destId="{6C1CCDD7-E35F-4B3C-80F5-DD91C384EE55}" srcOrd="2" destOrd="0" presId="urn:microsoft.com/office/officeart/2018/2/layout/IconVerticalSolidList"/>
    <dgm:cxn modelId="{D74A89D6-1062-4FD2-BC46-F4976075119F}" type="presParOf" srcId="{97A63060-E01C-47B8-B169-2BB92F734483}" destId="{8B4BC4B3-3077-454C-AFEB-611BAD9427B6}" srcOrd="3" destOrd="0" presId="urn:microsoft.com/office/officeart/2018/2/layout/IconVerticalSolidList"/>
    <dgm:cxn modelId="{36207F50-C41A-414F-92FF-77CA648B2DCB}" type="presParOf" srcId="{A1F31F97-D4B8-4054-B8C0-ECC83CA36630}" destId="{BAFDBE22-7379-4E3D-8B54-DFA287225FB5}" srcOrd="1" destOrd="0" presId="urn:microsoft.com/office/officeart/2018/2/layout/IconVerticalSolidList"/>
    <dgm:cxn modelId="{6581E23D-1F5F-425A-88A9-6D7960AF1698}" type="presParOf" srcId="{A1F31F97-D4B8-4054-B8C0-ECC83CA36630}" destId="{3994F9B3-FA1F-41CD-8B90-4BF52FCEFDEC}" srcOrd="2" destOrd="0" presId="urn:microsoft.com/office/officeart/2018/2/layout/IconVerticalSolidList"/>
    <dgm:cxn modelId="{2FFA3761-A06B-481A-B2C9-D98D94ACD868}" type="presParOf" srcId="{3994F9B3-FA1F-41CD-8B90-4BF52FCEFDEC}" destId="{56D35981-CCE3-46D9-9EFD-83DB964E690F}" srcOrd="0" destOrd="0" presId="urn:microsoft.com/office/officeart/2018/2/layout/IconVerticalSolidList"/>
    <dgm:cxn modelId="{0322AE9B-31BC-4CDD-A0A5-5C9E5D29F618}" type="presParOf" srcId="{3994F9B3-FA1F-41CD-8B90-4BF52FCEFDEC}" destId="{9C98C623-55AB-4DC9-AFBA-DDE4FB47C577}" srcOrd="1" destOrd="0" presId="urn:microsoft.com/office/officeart/2018/2/layout/IconVerticalSolidList"/>
    <dgm:cxn modelId="{F4C3E129-3141-4FB2-939E-7D0F9BA41B47}" type="presParOf" srcId="{3994F9B3-FA1F-41CD-8B90-4BF52FCEFDEC}" destId="{23B8899F-5DF0-44DB-A9F3-D1CCAEF356E1}" srcOrd="2" destOrd="0" presId="urn:microsoft.com/office/officeart/2018/2/layout/IconVerticalSolidList"/>
    <dgm:cxn modelId="{4EBB7208-E8EF-4444-B169-38ACBBE60ED6}" type="presParOf" srcId="{3994F9B3-FA1F-41CD-8B90-4BF52FCEFDEC}" destId="{BD9E8153-3930-4CCF-94FD-B01E45E69B09}" srcOrd="3" destOrd="0" presId="urn:microsoft.com/office/officeart/2018/2/layout/IconVerticalSolidList"/>
    <dgm:cxn modelId="{391DCD73-5DCB-4535-931A-4D835192DD6E}" type="presParOf" srcId="{A1F31F97-D4B8-4054-B8C0-ECC83CA36630}" destId="{07438EDD-E07E-4B49-9303-328E5C7892E0}" srcOrd="3" destOrd="0" presId="urn:microsoft.com/office/officeart/2018/2/layout/IconVerticalSolidList"/>
    <dgm:cxn modelId="{4A07F41A-F930-439A-B787-BAC454C25C76}" type="presParOf" srcId="{A1F31F97-D4B8-4054-B8C0-ECC83CA36630}" destId="{FFF373A1-4622-4384-90CC-4E30F9D7B5EB}" srcOrd="4" destOrd="0" presId="urn:microsoft.com/office/officeart/2018/2/layout/IconVerticalSolidList"/>
    <dgm:cxn modelId="{B3442339-2FB0-46C6-97E8-6DEFB2FD8AF0}" type="presParOf" srcId="{FFF373A1-4622-4384-90CC-4E30F9D7B5EB}" destId="{59698187-B5CB-4BF1-9877-7EE16F5D51E9}" srcOrd="0" destOrd="0" presId="urn:microsoft.com/office/officeart/2018/2/layout/IconVerticalSolidList"/>
    <dgm:cxn modelId="{00851992-7061-4EB0-A6E8-8ABEE18DE03F}" type="presParOf" srcId="{FFF373A1-4622-4384-90CC-4E30F9D7B5EB}" destId="{326BFB82-1D0F-424E-962A-ADEF420496C9}" srcOrd="1" destOrd="0" presId="urn:microsoft.com/office/officeart/2018/2/layout/IconVerticalSolidList"/>
    <dgm:cxn modelId="{630ECF1D-F6F5-4633-9910-4EC9368E6B00}" type="presParOf" srcId="{FFF373A1-4622-4384-90CC-4E30F9D7B5EB}" destId="{48E30836-29E4-4EE3-93DB-C3A18BC8BBA9}" srcOrd="2" destOrd="0" presId="urn:microsoft.com/office/officeart/2018/2/layout/IconVerticalSolidList"/>
    <dgm:cxn modelId="{E059B81D-2550-4103-8107-106B136361A1}" type="presParOf" srcId="{FFF373A1-4622-4384-90CC-4E30F9D7B5EB}" destId="{2326AD97-34C6-4FF3-BE7C-B00BE82ACFF7}" srcOrd="3" destOrd="0" presId="urn:microsoft.com/office/officeart/2018/2/layout/IconVerticalSolidList"/>
    <dgm:cxn modelId="{20A559AF-C534-4171-BD0A-A571E83533C3}" type="presParOf" srcId="{A1F31F97-D4B8-4054-B8C0-ECC83CA36630}" destId="{59E18027-203D-4E51-8888-C33FE9E13D78}" srcOrd="5" destOrd="0" presId="urn:microsoft.com/office/officeart/2018/2/layout/IconVerticalSolidList"/>
    <dgm:cxn modelId="{A91B14B8-A703-4C64-871F-257D03BB5978}" type="presParOf" srcId="{A1F31F97-D4B8-4054-B8C0-ECC83CA36630}" destId="{4F4C1B23-B7CC-473F-AD97-1EAE9A371040}" srcOrd="6" destOrd="0" presId="urn:microsoft.com/office/officeart/2018/2/layout/IconVerticalSolidList"/>
    <dgm:cxn modelId="{43403251-8069-445B-99E7-21E24F6C1375}" type="presParOf" srcId="{4F4C1B23-B7CC-473F-AD97-1EAE9A371040}" destId="{4C33036E-A42B-4BA9-AD1B-EF638ED0E774}" srcOrd="0" destOrd="0" presId="urn:microsoft.com/office/officeart/2018/2/layout/IconVerticalSolidList"/>
    <dgm:cxn modelId="{F076BCD8-273D-4F83-85C2-A7656D7B2AB3}" type="presParOf" srcId="{4F4C1B23-B7CC-473F-AD97-1EAE9A371040}" destId="{3B2A20AC-5770-40CD-8AC9-143C09988F6B}" srcOrd="1" destOrd="0" presId="urn:microsoft.com/office/officeart/2018/2/layout/IconVerticalSolidList"/>
    <dgm:cxn modelId="{02666495-8936-49B9-9F39-59DB27032B30}" type="presParOf" srcId="{4F4C1B23-B7CC-473F-AD97-1EAE9A371040}" destId="{C6F57802-D92A-43A9-B95E-66163AD51B03}" srcOrd="2" destOrd="0" presId="urn:microsoft.com/office/officeart/2018/2/layout/IconVerticalSolidList"/>
    <dgm:cxn modelId="{3A41F9A4-C14D-4046-AEEA-77B24194D576}" type="presParOf" srcId="{4F4C1B23-B7CC-473F-AD97-1EAE9A371040}" destId="{485C28A5-B2A4-466F-B12A-D6183235C75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C3F2A-9C25-4B2B-B1E0-75B3C735D4F4}">
      <dsp:nvSpPr>
        <dsp:cNvPr id="0" name=""/>
        <dsp:cNvSpPr/>
      </dsp:nvSpPr>
      <dsp:spPr>
        <a:xfrm>
          <a:off x="0" y="0"/>
          <a:ext cx="10880726" cy="101382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C6D5D8-7180-4E08-9C50-856A0547E6B0}">
      <dsp:nvSpPr>
        <dsp:cNvPr id="0" name=""/>
        <dsp:cNvSpPr/>
      </dsp:nvSpPr>
      <dsp:spPr>
        <a:xfrm>
          <a:off x="306680" y="230110"/>
          <a:ext cx="557601" cy="5576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4BC4B3-3077-454C-AFEB-611BAD9427B6}">
      <dsp:nvSpPr>
        <dsp:cNvPr id="0" name=""/>
        <dsp:cNvSpPr/>
      </dsp:nvSpPr>
      <dsp:spPr>
        <a:xfrm>
          <a:off x="1170963" y="2000"/>
          <a:ext cx="9709762" cy="101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96" tIns="107296" rIns="107296" bIns="10729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Application Lifecycle Management of software includes plan and track, develop, build and test, deploy, operate, monitor, and learn from discovery.</a:t>
          </a:r>
        </a:p>
      </dsp:txBody>
      <dsp:txXfrm>
        <a:off x="1170963" y="2000"/>
        <a:ext cx="9709762" cy="1013820"/>
      </dsp:txXfrm>
    </dsp:sp>
    <dsp:sp modelId="{56D35981-CCE3-46D9-9EFD-83DB964E690F}">
      <dsp:nvSpPr>
        <dsp:cNvPr id="0" name=""/>
        <dsp:cNvSpPr/>
      </dsp:nvSpPr>
      <dsp:spPr>
        <a:xfrm>
          <a:off x="0" y="1269276"/>
          <a:ext cx="10880726" cy="101382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98C623-55AB-4DC9-AFBA-DDE4FB47C577}">
      <dsp:nvSpPr>
        <dsp:cNvPr id="0" name=""/>
        <dsp:cNvSpPr/>
      </dsp:nvSpPr>
      <dsp:spPr>
        <a:xfrm>
          <a:off x="306680" y="1497386"/>
          <a:ext cx="557601" cy="5576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9E8153-3930-4CCF-94FD-B01E45E69B09}">
      <dsp:nvSpPr>
        <dsp:cNvPr id="0" name=""/>
        <dsp:cNvSpPr/>
      </dsp:nvSpPr>
      <dsp:spPr>
        <a:xfrm>
          <a:off x="1170963" y="1269276"/>
          <a:ext cx="9709762" cy="101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96" tIns="107296" rIns="107296" bIns="10729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For healthy ALM, there should be separate Dev, QA and Prod environments.</a:t>
          </a:r>
        </a:p>
      </dsp:txBody>
      <dsp:txXfrm>
        <a:off x="1170963" y="1269276"/>
        <a:ext cx="9709762" cy="1013820"/>
      </dsp:txXfrm>
    </dsp:sp>
    <dsp:sp modelId="{59698187-B5CB-4BF1-9877-7EE16F5D51E9}">
      <dsp:nvSpPr>
        <dsp:cNvPr id="0" name=""/>
        <dsp:cNvSpPr/>
      </dsp:nvSpPr>
      <dsp:spPr>
        <a:xfrm>
          <a:off x="0" y="2536552"/>
          <a:ext cx="10880726" cy="101382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6BFB82-1D0F-424E-962A-ADEF420496C9}">
      <dsp:nvSpPr>
        <dsp:cNvPr id="0" name=""/>
        <dsp:cNvSpPr/>
      </dsp:nvSpPr>
      <dsp:spPr>
        <a:xfrm>
          <a:off x="306680" y="2764662"/>
          <a:ext cx="557601" cy="5576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6AD97-34C6-4FF3-BE7C-B00BE82ACFF7}">
      <dsp:nvSpPr>
        <dsp:cNvPr id="0" name=""/>
        <dsp:cNvSpPr/>
      </dsp:nvSpPr>
      <dsp:spPr>
        <a:xfrm>
          <a:off x="1170963" y="2536552"/>
          <a:ext cx="9709762" cy="101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96" tIns="107296" rIns="107296" bIns="10729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Source control should be your source of truth for storing and collaborating on your components.</a:t>
          </a:r>
        </a:p>
      </dsp:txBody>
      <dsp:txXfrm>
        <a:off x="1170963" y="2536552"/>
        <a:ext cx="9709762" cy="1013820"/>
      </dsp:txXfrm>
    </dsp:sp>
    <dsp:sp modelId="{4C33036E-A42B-4BA9-AD1B-EF638ED0E774}">
      <dsp:nvSpPr>
        <dsp:cNvPr id="0" name=""/>
        <dsp:cNvSpPr/>
      </dsp:nvSpPr>
      <dsp:spPr>
        <a:xfrm>
          <a:off x="0" y="3803828"/>
          <a:ext cx="10880726" cy="1013820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2A20AC-5770-40CD-8AC9-143C09988F6B}">
      <dsp:nvSpPr>
        <dsp:cNvPr id="0" name=""/>
        <dsp:cNvSpPr/>
      </dsp:nvSpPr>
      <dsp:spPr>
        <a:xfrm>
          <a:off x="306680" y="4031938"/>
          <a:ext cx="557601" cy="5576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5C28A5-B2A4-466F-B12A-D6183235C75B}">
      <dsp:nvSpPr>
        <dsp:cNvPr id="0" name=""/>
        <dsp:cNvSpPr/>
      </dsp:nvSpPr>
      <dsp:spPr>
        <a:xfrm>
          <a:off x="1170963" y="3803828"/>
          <a:ext cx="9709762" cy="10138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296" tIns="107296" rIns="107296" bIns="10729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Automated deployment mechanisms are preferred over manual.</a:t>
          </a:r>
        </a:p>
      </dsp:txBody>
      <dsp:txXfrm>
        <a:off x="1170963" y="3803828"/>
        <a:ext cx="9709762" cy="10138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E7CF65-EA4B-4C35-B191-7CA1B0767E59}">
      <dsp:nvSpPr>
        <dsp:cNvPr id="0" name=""/>
        <dsp:cNvSpPr/>
      </dsp:nvSpPr>
      <dsp:spPr>
        <a:xfrm>
          <a:off x="123410" y="546074"/>
          <a:ext cx="1541043" cy="154104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34803B9-CE5F-466E-B359-99B7BFB9C40B}">
      <dsp:nvSpPr>
        <dsp:cNvPr id="0" name=""/>
        <dsp:cNvSpPr/>
      </dsp:nvSpPr>
      <dsp:spPr>
        <a:xfrm>
          <a:off x="447029" y="869694"/>
          <a:ext cx="893804" cy="893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84556D1-E4C9-41B4-969C-57034D3A1435}">
      <dsp:nvSpPr>
        <dsp:cNvPr id="0" name=""/>
        <dsp:cNvSpPr/>
      </dsp:nvSpPr>
      <dsp:spPr>
        <a:xfrm>
          <a:off x="1994677" y="546074"/>
          <a:ext cx="3632458" cy="1541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Manual deployment with export / import of solutions</a:t>
          </a:r>
        </a:p>
      </dsp:txBody>
      <dsp:txXfrm>
        <a:off x="1994677" y="546074"/>
        <a:ext cx="3632458" cy="1541043"/>
      </dsp:txXfrm>
    </dsp:sp>
    <dsp:sp modelId="{1D443FCE-61D5-4E5B-B6F7-881A4040506B}">
      <dsp:nvSpPr>
        <dsp:cNvPr id="0" name=""/>
        <dsp:cNvSpPr/>
      </dsp:nvSpPr>
      <dsp:spPr>
        <a:xfrm>
          <a:off x="6268524" y="546074"/>
          <a:ext cx="1541043" cy="154104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175CEC-36E4-4AD9-9D98-07C0298E6987}">
      <dsp:nvSpPr>
        <dsp:cNvPr id="0" name=""/>
        <dsp:cNvSpPr/>
      </dsp:nvSpPr>
      <dsp:spPr>
        <a:xfrm>
          <a:off x="6592147" y="869694"/>
          <a:ext cx="893804" cy="893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203546A-610D-4241-A1F5-E1F695FE46DA}">
      <dsp:nvSpPr>
        <dsp:cNvPr id="0" name=""/>
        <dsp:cNvSpPr/>
      </dsp:nvSpPr>
      <dsp:spPr>
        <a:xfrm>
          <a:off x="8139794" y="546074"/>
          <a:ext cx="3632458" cy="1541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Repeatable deployments with Pipelines for Power Platform</a:t>
          </a:r>
        </a:p>
      </dsp:txBody>
      <dsp:txXfrm>
        <a:off x="8139794" y="546074"/>
        <a:ext cx="3632458" cy="1541043"/>
      </dsp:txXfrm>
    </dsp:sp>
    <dsp:sp modelId="{FA024B38-8A6C-4CAA-AEDD-40B2A3A947F9}">
      <dsp:nvSpPr>
        <dsp:cNvPr id="0" name=""/>
        <dsp:cNvSpPr/>
      </dsp:nvSpPr>
      <dsp:spPr>
        <a:xfrm>
          <a:off x="131871" y="2942081"/>
          <a:ext cx="1541043" cy="154104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5A892FF-AE60-4343-8452-537C5A170BD8}">
      <dsp:nvSpPr>
        <dsp:cNvPr id="0" name=""/>
        <dsp:cNvSpPr/>
      </dsp:nvSpPr>
      <dsp:spPr>
        <a:xfrm>
          <a:off x="455494" y="3265701"/>
          <a:ext cx="893804" cy="893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2529419-8494-4019-BF45-37F610A8D89B}">
      <dsp:nvSpPr>
        <dsp:cNvPr id="0" name=""/>
        <dsp:cNvSpPr/>
      </dsp:nvSpPr>
      <dsp:spPr>
        <a:xfrm>
          <a:off x="2003140" y="2942081"/>
          <a:ext cx="3632458" cy="1541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Automated deployment with Tools and Automation</a:t>
          </a:r>
        </a:p>
      </dsp:txBody>
      <dsp:txXfrm>
        <a:off x="2003140" y="2942081"/>
        <a:ext cx="3632458" cy="1541043"/>
      </dsp:txXfrm>
    </dsp:sp>
    <dsp:sp modelId="{CC973CD8-257F-46ED-9B88-416F6248C7C0}">
      <dsp:nvSpPr>
        <dsp:cNvPr id="0" name=""/>
        <dsp:cNvSpPr/>
      </dsp:nvSpPr>
      <dsp:spPr>
        <a:xfrm>
          <a:off x="6268524" y="2942081"/>
          <a:ext cx="1541043" cy="1541043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3898E82-6032-469C-A7A0-D4C7D4107793}">
      <dsp:nvSpPr>
        <dsp:cNvPr id="0" name=""/>
        <dsp:cNvSpPr/>
      </dsp:nvSpPr>
      <dsp:spPr>
        <a:xfrm>
          <a:off x="6592147" y="3265701"/>
          <a:ext cx="893804" cy="8938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685802-56A6-4136-9289-B22249AAB04D}">
      <dsp:nvSpPr>
        <dsp:cNvPr id="0" name=""/>
        <dsp:cNvSpPr/>
      </dsp:nvSpPr>
      <dsp:spPr>
        <a:xfrm>
          <a:off x="8139794" y="2942081"/>
          <a:ext cx="3632458" cy="1541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Automated deployment with ALM Accelerator for Power Platform</a:t>
          </a:r>
        </a:p>
      </dsp:txBody>
      <dsp:txXfrm>
        <a:off x="8139794" y="2942081"/>
        <a:ext cx="3632458" cy="15410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3C3F2A-9C25-4B2B-B1E0-75B3C735D4F4}">
      <dsp:nvSpPr>
        <dsp:cNvPr id="0" name=""/>
        <dsp:cNvSpPr/>
      </dsp:nvSpPr>
      <dsp:spPr>
        <a:xfrm>
          <a:off x="0" y="2048"/>
          <a:ext cx="6502010" cy="103827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DC6D5D8-7180-4E08-9C50-856A0547E6B0}">
      <dsp:nvSpPr>
        <dsp:cNvPr id="0" name=""/>
        <dsp:cNvSpPr/>
      </dsp:nvSpPr>
      <dsp:spPr>
        <a:xfrm>
          <a:off x="314077" y="235660"/>
          <a:ext cx="571050" cy="5710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B4BC4B3-3077-454C-AFEB-611BAD9427B6}">
      <dsp:nvSpPr>
        <dsp:cNvPr id="0" name=""/>
        <dsp:cNvSpPr/>
      </dsp:nvSpPr>
      <dsp:spPr>
        <a:xfrm>
          <a:off x="1199205" y="2048"/>
          <a:ext cx="5302805" cy="1038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84" tIns="109884" rIns="109884" bIns="10988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Application Lifecycle Management of a software includes plan and track, develop, build and test, deploy, operate, monitor, and learn from discovery.</a:t>
          </a:r>
        </a:p>
      </dsp:txBody>
      <dsp:txXfrm>
        <a:off x="1199205" y="2048"/>
        <a:ext cx="5302805" cy="1038273"/>
      </dsp:txXfrm>
    </dsp:sp>
    <dsp:sp modelId="{56D35981-CCE3-46D9-9EFD-83DB964E690F}">
      <dsp:nvSpPr>
        <dsp:cNvPr id="0" name=""/>
        <dsp:cNvSpPr/>
      </dsp:nvSpPr>
      <dsp:spPr>
        <a:xfrm>
          <a:off x="0" y="1299889"/>
          <a:ext cx="6502010" cy="103827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98C623-55AB-4DC9-AFBA-DDE4FB47C577}">
      <dsp:nvSpPr>
        <dsp:cNvPr id="0" name=""/>
        <dsp:cNvSpPr/>
      </dsp:nvSpPr>
      <dsp:spPr>
        <a:xfrm>
          <a:off x="314077" y="1533501"/>
          <a:ext cx="571050" cy="5710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9E8153-3930-4CCF-94FD-B01E45E69B09}">
      <dsp:nvSpPr>
        <dsp:cNvPr id="0" name=""/>
        <dsp:cNvSpPr/>
      </dsp:nvSpPr>
      <dsp:spPr>
        <a:xfrm>
          <a:off x="1199205" y="1299889"/>
          <a:ext cx="5302805" cy="1038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84" tIns="109884" rIns="109884" bIns="10988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For a healthy ALM, there should be separate Dev, QA and Prod environments.</a:t>
          </a:r>
        </a:p>
      </dsp:txBody>
      <dsp:txXfrm>
        <a:off x="1199205" y="1299889"/>
        <a:ext cx="5302805" cy="1038273"/>
      </dsp:txXfrm>
    </dsp:sp>
    <dsp:sp modelId="{59698187-B5CB-4BF1-9877-7EE16F5D51E9}">
      <dsp:nvSpPr>
        <dsp:cNvPr id="0" name=""/>
        <dsp:cNvSpPr/>
      </dsp:nvSpPr>
      <dsp:spPr>
        <a:xfrm>
          <a:off x="0" y="2597731"/>
          <a:ext cx="6502010" cy="103827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6BFB82-1D0F-424E-962A-ADEF420496C9}">
      <dsp:nvSpPr>
        <dsp:cNvPr id="0" name=""/>
        <dsp:cNvSpPr/>
      </dsp:nvSpPr>
      <dsp:spPr>
        <a:xfrm>
          <a:off x="314077" y="2831342"/>
          <a:ext cx="571050" cy="5710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326AD97-34C6-4FF3-BE7C-B00BE82ACFF7}">
      <dsp:nvSpPr>
        <dsp:cNvPr id="0" name=""/>
        <dsp:cNvSpPr/>
      </dsp:nvSpPr>
      <dsp:spPr>
        <a:xfrm>
          <a:off x="1199205" y="2597731"/>
          <a:ext cx="5302805" cy="1038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84" tIns="109884" rIns="109884" bIns="10988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Source control should be your source of truth for storing and collaborating on your components.</a:t>
          </a:r>
        </a:p>
      </dsp:txBody>
      <dsp:txXfrm>
        <a:off x="1199205" y="2597731"/>
        <a:ext cx="5302805" cy="1038273"/>
      </dsp:txXfrm>
    </dsp:sp>
    <dsp:sp modelId="{4C33036E-A42B-4BA9-AD1B-EF638ED0E774}">
      <dsp:nvSpPr>
        <dsp:cNvPr id="0" name=""/>
        <dsp:cNvSpPr/>
      </dsp:nvSpPr>
      <dsp:spPr>
        <a:xfrm>
          <a:off x="0" y="3895572"/>
          <a:ext cx="6502010" cy="1038273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B2A20AC-5770-40CD-8AC9-143C09988F6B}">
      <dsp:nvSpPr>
        <dsp:cNvPr id="0" name=""/>
        <dsp:cNvSpPr/>
      </dsp:nvSpPr>
      <dsp:spPr>
        <a:xfrm>
          <a:off x="314077" y="4129183"/>
          <a:ext cx="571050" cy="5710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5C28A5-B2A4-466F-B12A-D6183235C75B}">
      <dsp:nvSpPr>
        <dsp:cNvPr id="0" name=""/>
        <dsp:cNvSpPr/>
      </dsp:nvSpPr>
      <dsp:spPr>
        <a:xfrm>
          <a:off x="1199205" y="3895572"/>
          <a:ext cx="5302805" cy="1038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884" tIns="109884" rIns="109884" bIns="109884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Automated deployment mechanisms are preferred over manual.</a:t>
          </a:r>
        </a:p>
      </dsp:txBody>
      <dsp:txXfrm>
        <a:off x="1199205" y="3895572"/>
        <a:ext cx="5302805" cy="1038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412980-5E84-F705-DEDB-1A8C075236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899BAE-83AC-59B9-5ABF-EF5F10B0E9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2B431-0F82-7042-BFC6-DE43BD67FBE2}" type="datetimeFigureOut">
              <a:rPr lang="en-US" smtClean="0"/>
              <a:t>9/20/2024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74CC8-D896-78F6-227C-29F2AB2F2D2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B1C6D5-6F1F-CC15-7A76-30DEF4861D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019C90-37A3-0F47-B7F1-6CD273115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51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3" name="Shape 7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Helvetica Neue"/>
      </a:defRPr>
    </a:lvl1pPr>
    <a:lvl2pPr indent="228600" latinLnBrk="0">
      <a:defRPr sz="1200">
        <a:latin typeface="+mj-lt"/>
        <a:ea typeface="+mj-ea"/>
        <a:cs typeface="+mj-cs"/>
        <a:sym typeface="Helvetica Neue"/>
      </a:defRPr>
    </a:lvl2pPr>
    <a:lvl3pPr indent="457200" latinLnBrk="0">
      <a:defRPr sz="1200">
        <a:latin typeface="+mj-lt"/>
        <a:ea typeface="+mj-ea"/>
        <a:cs typeface="+mj-cs"/>
        <a:sym typeface="Helvetica Neue"/>
      </a:defRPr>
    </a:lvl3pPr>
    <a:lvl4pPr indent="685800" latinLnBrk="0">
      <a:defRPr sz="1200">
        <a:latin typeface="+mj-lt"/>
        <a:ea typeface="+mj-ea"/>
        <a:cs typeface="+mj-cs"/>
        <a:sym typeface="Helvetica Neue"/>
      </a:defRPr>
    </a:lvl4pPr>
    <a:lvl5pPr indent="914400" latinLnBrk="0">
      <a:defRPr sz="1200">
        <a:latin typeface="+mj-lt"/>
        <a:ea typeface="+mj-ea"/>
        <a:cs typeface="+mj-cs"/>
        <a:sym typeface="Helvetica Neue"/>
      </a:defRPr>
    </a:lvl5pPr>
    <a:lvl6pPr indent="1143000" latinLnBrk="0">
      <a:defRPr sz="1200">
        <a:latin typeface="+mj-lt"/>
        <a:ea typeface="+mj-ea"/>
        <a:cs typeface="+mj-cs"/>
        <a:sym typeface="Helvetica Neue"/>
      </a:defRPr>
    </a:lvl6pPr>
    <a:lvl7pPr indent="1371600" latinLnBrk="0">
      <a:defRPr sz="1200">
        <a:latin typeface="+mj-lt"/>
        <a:ea typeface="+mj-ea"/>
        <a:cs typeface="+mj-cs"/>
        <a:sym typeface="Helvetica Neue"/>
      </a:defRPr>
    </a:lvl7pPr>
    <a:lvl8pPr indent="1600200" latinLnBrk="0">
      <a:defRPr sz="1200">
        <a:latin typeface="+mj-lt"/>
        <a:ea typeface="+mj-ea"/>
        <a:cs typeface="+mj-cs"/>
        <a:sym typeface="Helvetica Neue"/>
      </a:defRPr>
    </a:lvl8pPr>
    <a:lvl9pPr indent="1828800" latinLnBrk="0">
      <a:defRPr sz="1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200" kern="1200" dirty="0">
              <a:solidFill>
                <a:srgbClr val="000000"/>
              </a:solidFill>
              <a:effectLst/>
              <a:latin typeface="+mn-ea"/>
              <a:ea typeface="Times New Roman" panose="02020603050405020304" pitchFamily="18" charset="0"/>
              <a:cs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E405D7-F07A-4FF8-BC1E-839A130258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572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091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4F96338-0C21-7798-B44E-2CA2F2724B03}"/>
              </a:ext>
            </a:extLst>
          </p:cNvPr>
          <p:cNvSpPr/>
          <p:nvPr userDrawn="1"/>
        </p:nvSpPr>
        <p:spPr>
          <a:xfrm>
            <a:off x="-26504" y="0"/>
            <a:ext cx="12192000" cy="1005840"/>
          </a:xfrm>
          <a:prstGeom prst="rect">
            <a:avLst/>
          </a:prstGeom>
          <a:solidFill>
            <a:srgbClr val="742774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970BF9C-EB8A-F7E0-0637-053886C09B4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52400" y="1306512"/>
            <a:ext cx="11887200" cy="5029200"/>
          </a:xfrm>
        </p:spPr>
        <p:txBody>
          <a:bodyPr/>
          <a:lstStyle>
            <a:lvl1pPr>
              <a:defRPr sz="2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0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8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6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10A6AD1-9465-F490-B69E-FA1600170B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1748" y="0"/>
            <a:ext cx="9526796" cy="1141715"/>
          </a:xfrm>
          <a:ln>
            <a:noFill/>
          </a:ln>
        </p:spPr>
        <p:txBody>
          <a:bodyPr anchor="ctr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</p:spTree>
    <p:extLst>
      <p:ext uri="{BB962C8B-B14F-4D97-AF65-F5344CB8AC3E}">
        <p14:creationId xmlns:p14="http://schemas.microsoft.com/office/powerpoint/2010/main" val="196444928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253319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73956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- Templat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fence&#10;&#10;Description automatically generated">
            <a:extLst>
              <a:ext uri="{FF2B5EF4-FFF2-40B4-BE49-F238E27FC236}">
                <a16:creationId xmlns:a16="http://schemas.microsoft.com/office/drawing/2014/main" id="{6AFE4FEB-30A1-C513-396A-FBC3F88A08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4D933E-3C44-454C-A938-9EC393E5A83E}"/>
              </a:ext>
            </a:extLst>
          </p:cNvPr>
          <p:cNvSpPr/>
          <p:nvPr userDrawn="1"/>
        </p:nvSpPr>
        <p:spPr>
          <a:xfrm>
            <a:off x="0" y="0"/>
            <a:ext cx="12192000" cy="4571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5"/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1DF023-A74C-68D8-F04C-2E46C8D6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762635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D9FE799-7554-DC4C-2D59-8439C1FB6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762635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F9982-916E-891A-9360-4760EA52E2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5270500"/>
            <a:ext cx="12192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58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lvl1pPr marL="0" indent="0" algn="ctr" defTabSz="-18496626" rtl="0" eaLnBrk="1" fontAlgn="base" hangingPunct="1">
              <a:spcBef>
                <a:spcPct val="0"/>
              </a:spcBef>
              <a:spcAft>
                <a:spcPct val="0"/>
              </a:spcAft>
              <a:defRPr lang="en-US" sz="3733" b="1" dirty="0">
                <a:solidFill>
                  <a:srgbClr val="FF00FE"/>
                </a:solidFill>
                <a:latin typeface="Calibri"/>
                <a:ea typeface="+mj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972800" cy="4267200"/>
          </a:xfrm>
        </p:spPr>
        <p:txBody>
          <a:bodyPr rtlCol="0"/>
          <a:lstStyle>
            <a:lvl1pPr>
              <a:buClrTx/>
              <a:buFont typeface="Wingdings" pitchFamily="2" charset="2"/>
              <a:buChar char="§"/>
              <a:defRPr sz="2667" b="1">
                <a:latin typeface="Calibri" pitchFamily="34" charset="0"/>
              </a:defRPr>
            </a:lvl1pPr>
            <a:lvl2pPr>
              <a:buClrTx/>
              <a:buFont typeface="Wingdings" pitchFamily="2" charset="2"/>
              <a:buChar char="o"/>
              <a:defRPr sz="2400" b="0">
                <a:latin typeface="Calibri Light" pitchFamily="34" charset="0"/>
              </a:defRPr>
            </a:lvl2pPr>
            <a:lvl3pPr>
              <a:buClrTx/>
              <a:buFont typeface="Wingdings" pitchFamily="2" charset="2"/>
              <a:buChar char="o"/>
              <a:defRPr sz="2133" b="0">
                <a:latin typeface="Calibri Light" pitchFamily="34" charset="0"/>
              </a:defRPr>
            </a:lvl3pPr>
            <a:lvl4pPr>
              <a:buClrTx/>
              <a:buFont typeface="Wingdings" pitchFamily="2" charset="2"/>
              <a:buChar char="o"/>
              <a:defRPr sz="1867" b="0">
                <a:latin typeface="Calibri Light" pitchFamily="34" charset="0"/>
              </a:defRPr>
            </a:lvl4pPr>
            <a:lvl5pPr>
              <a:buClrTx/>
              <a:buFont typeface="Wingdings" pitchFamily="2" charset="2"/>
              <a:buChar char="o"/>
              <a:defRPr sz="1600" b="0">
                <a:latin typeface="Calibri Light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7933421"/>
      </p:ext>
    </p:extLst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15427" y="6377940"/>
            <a:ext cx="266974" cy="2794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 algn="r">
              <a:defRPr>
                <a:solidFill>
                  <a:srgbClr val="888888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0" r:id="rId2"/>
    <p:sldLayoutId id="2147483667" r:id="rId3"/>
    <p:sldLayoutId id="2147483668" r:id="rId4"/>
    <p:sldLayoutId id="2147483669" r:id="rId5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73472"/>
          </a:solidFill>
          <a:uFillTx/>
          <a:latin typeface="Verdana"/>
          <a:ea typeface="Verdana"/>
          <a:cs typeface="Verdana"/>
          <a:sym typeface="Verdana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73472"/>
          </a:solidFill>
          <a:uFillTx/>
          <a:latin typeface="Verdana"/>
          <a:ea typeface="Verdana"/>
          <a:cs typeface="Verdana"/>
          <a:sym typeface="Verdana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73472"/>
          </a:solidFill>
          <a:uFillTx/>
          <a:latin typeface="Verdana"/>
          <a:ea typeface="Verdana"/>
          <a:cs typeface="Verdana"/>
          <a:sym typeface="Verdana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73472"/>
          </a:solidFill>
          <a:uFillTx/>
          <a:latin typeface="Verdana"/>
          <a:ea typeface="Verdana"/>
          <a:cs typeface="Verdana"/>
          <a:sym typeface="Verdana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73472"/>
          </a:solidFill>
          <a:uFillTx/>
          <a:latin typeface="Verdana"/>
          <a:ea typeface="Verdana"/>
          <a:cs typeface="Verdana"/>
          <a:sym typeface="Verdana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73472"/>
          </a:solidFill>
          <a:uFillTx/>
          <a:latin typeface="Verdana"/>
          <a:ea typeface="Verdana"/>
          <a:cs typeface="Verdana"/>
          <a:sym typeface="Verdana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73472"/>
          </a:solidFill>
          <a:uFillTx/>
          <a:latin typeface="Verdana"/>
          <a:ea typeface="Verdana"/>
          <a:cs typeface="Verdana"/>
          <a:sym typeface="Verdana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73472"/>
          </a:solidFill>
          <a:uFillTx/>
          <a:latin typeface="Verdana"/>
          <a:ea typeface="Verdana"/>
          <a:cs typeface="Verdana"/>
          <a:sym typeface="Verdana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1" i="0" u="none" strike="noStrike" cap="none" spc="0" baseline="0">
          <a:solidFill>
            <a:srgbClr val="273472"/>
          </a:solidFill>
          <a:uFillTx/>
          <a:latin typeface="Verdana"/>
          <a:ea typeface="Verdana"/>
          <a:cs typeface="Verdana"/>
          <a:sym typeface="Verdana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icrosoft.com/en-us/power-platform/guidance/coe/almacceleratorpowerplatform-components" TargetMode="External"/><Relationship Id="rId5" Type="http://schemas.openxmlformats.org/officeDocument/2006/relationships/hyperlink" Target="https://github.com/microsoft/coe-starter-kit/" TargetMode="Externa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11" Type="http://schemas.openxmlformats.org/officeDocument/2006/relationships/image" Target="../media/image52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51.sv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1C51A6-4612-51DC-3690-AD2839F6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16" y="683491"/>
            <a:ext cx="7626350" cy="2253673"/>
          </a:xfrm>
        </p:spPr>
        <p:txBody>
          <a:bodyPr/>
          <a:lstStyle/>
          <a:p>
            <a:r>
              <a:rPr lang="en-US" dirty="0">
                <a:solidFill>
                  <a:srgbClr val="742774"/>
                </a:solidFill>
              </a:rPr>
              <a:t>Power Platform ALM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18EEC3-9D3B-ABDD-C39E-64B10F334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5516" y="3429001"/>
            <a:ext cx="7626350" cy="1540164"/>
          </a:xfrm>
        </p:spPr>
        <p:txBody>
          <a:bodyPr/>
          <a:lstStyle/>
          <a:p>
            <a:r>
              <a:rPr lang="en-US" dirty="0"/>
              <a:t>Michael Ochs, EVP, 7x MVP @Exalents</a:t>
            </a:r>
          </a:p>
          <a:p>
            <a:r>
              <a:rPr lang="en-US" dirty="0"/>
              <a:t>Power Platform Architect, ALM Expert by Practice</a:t>
            </a:r>
          </a:p>
        </p:txBody>
      </p:sp>
      <p:pic>
        <p:nvPicPr>
          <p:cNvPr id="4" name="Picture Placeholder 2" descr="A person with glasses smiling at camera&#10;&#10;Description automatically generated">
            <a:extLst>
              <a:ext uri="{FF2B5EF4-FFF2-40B4-BE49-F238E27FC236}">
                <a16:creationId xmlns:a16="http://schemas.microsoft.com/office/drawing/2014/main" id="{43BF1FC0-AAFA-BD60-6C98-A045386B65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45824" y="1685636"/>
            <a:ext cx="2743200" cy="27432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87511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Power Platform Build Tools for Azure DevOps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BEA22FD-7371-D128-EB47-AF58C3E14158}"/>
              </a:ext>
            </a:extLst>
          </p:cNvPr>
          <p:cNvSpPr txBox="1">
            <a:spLocks/>
          </p:cNvSpPr>
          <p:nvPr/>
        </p:nvSpPr>
        <p:spPr>
          <a:xfrm>
            <a:off x="136172" y="1624013"/>
            <a:ext cx="5143128" cy="4235450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51304" hangingPunct="1">
              <a:lnSpc>
                <a:spcPts val="2400"/>
              </a:lnSpc>
              <a:spcAft>
                <a:spcPts val="600"/>
              </a:spcAft>
              <a:buSzPct val="90000"/>
              <a:defRPr/>
            </a:pPr>
            <a:r>
              <a:rPr lang="en-US" b="1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Use Power Platform Build Tools to automate common build and deployment tasks related to Power Platform via Azure DevOps Pipelines. </a:t>
            </a:r>
          </a:p>
          <a:p>
            <a:pPr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None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This includes: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provisioning/de-provisioning of environments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synchronization of solution metadata (a.k.a. solutions) between development environments and source control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generating build artifacts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deploying to downstream environments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performing static analysis checks against your solution using the PowerApps checker service.</a:t>
            </a:r>
          </a:p>
        </p:txBody>
      </p:sp>
      <p:pic>
        <p:nvPicPr>
          <p:cNvPr id="10" name="Picture 2" descr="Get the Microsoft Power Platform Build Tools">
            <a:extLst>
              <a:ext uri="{FF2B5EF4-FFF2-40B4-BE49-F238E27FC236}">
                <a16:creationId xmlns:a16="http://schemas.microsoft.com/office/drawing/2014/main" id="{EBEAADDE-0880-35CB-0431-BB564CCD9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300" y="1798482"/>
            <a:ext cx="6754822" cy="2918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1038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Power Platform Actions for GitHub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BEA22FD-7371-D128-EB47-AF58C3E14158}"/>
              </a:ext>
            </a:extLst>
          </p:cNvPr>
          <p:cNvSpPr txBox="1">
            <a:spLocks/>
          </p:cNvSpPr>
          <p:nvPr/>
        </p:nvSpPr>
        <p:spPr>
          <a:xfrm>
            <a:off x="136172" y="1450109"/>
            <a:ext cx="5143128" cy="4409354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defTabSz="951304" hangingPunct="1">
              <a:lnSpc>
                <a:spcPts val="2400"/>
              </a:lnSpc>
              <a:spcAft>
                <a:spcPts val="600"/>
              </a:spcAft>
              <a:buSzPct val="90000"/>
              <a:defRPr/>
            </a:pPr>
            <a:r>
              <a:rPr lang="en-US" b="1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Use Power Platform Actions to automate common build and deployment tasks related to Power Platform via GitHub workflows.  </a:t>
            </a:r>
          </a:p>
          <a:p>
            <a:pPr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Wingdings" panose="05000000000000000000" pitchFamily="2" charset="2"/>
              <a:buNone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This includes: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provisioning/de-provisioning of environments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synchronization of solution metadata (a.k.a. solutions) between development environments and source control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generating build artifacts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deploying to downstream environments</a:t>
            </a:r>
          </a:p>
          <a:p>
            <a:pPr marL="285750" indent="-285750" defTabSz="951304" hangingPunct="1">
              <a:lnSpc>
                <a:spcPts val="2400"/>
              </a:lnSpc>
              <a:spcAft>
                <a:spcPts val="60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US" kern="1200" spc="-50" dirty="0">
                <a:solidFill>
                  <a:schemeClr val="tx1"/>
                </a:solidFill>
                <a:latin typeface="Segoe UI"/>
                <a:ea typeface="+mn-ea"/>
                <a:cs typeface="+mn-cs"/>
              </a:rPr>
              <a:t>performing static analysis checks against your solution using the PowerApps checker service.</a:t>
            </a:r>
          </a:p>
        </p:txBody>
      </p:sp>
      <p:pic>
        <p:nvPicPr>
          <p:cNvPr id="1026" name="Picture 2" descr="Power Platform Developer Blog">
            <a:extLst>
              <a:ext uri="{FF2B5EF4-FFF2-40B4-BE49-F238E27FC236}">
                <a16:creationId xmlns:a16="http://schemas.microsoft.com/office/drawing/2014/main" id="{FE455556-1666-4003-8111-8A4D417BB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66" y="1829330"/>
            <a:ext cx="3248362" cy="403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F35ED9FF-3375-A2D6-9B0A-62FA1D6FF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961" y="2094972"/>
            <a:ext cx="3293532" cy="3293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89293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ALM &amp; Power Platform CLI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794E2ED2-D50C-5076-85CF-E085AA46AE75}"/>
              </a:ext>
            </a:extLst>
          </p:cNvPr>
          <p:cNvSpPr txBox="1">
            <a:spLocks/>
          </p:cNvSpPr>
          <p:nvPr/>
        </p:nvSpPr>
        <p:spPr>
          <a:xfrm>
            <a:off x="253351" y="1700213"/>
            <a:ext cx="11549181" cy="4235450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sz="2800" dirty="0"/>
              <a:t>Power Platform Build Tools and GitHub actions are built on Power Platform CLI</a:t>
            </a:r>
          </a:p>
          <a:p>
            <a:pPr hangingPunct="1"/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D85EAE0-BB8A-E691-D398-590450DEA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69" y="2722096"/>
            <a:ext cx="5343703" cy="3132293"/>
          </a:xfrm>
          <a:prstGeom prst="rect">
            <a:avLst/>
          </a:prstGeom>
        </p:spPr>
      </p:pic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5160EE8-5988-94AA-2E1B-8590BAA17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830" y="2722098"/>
            <a:ext cx="5321945" cy="311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5265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ALM &amp; Power Platform CLI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pic>
        <p:nvPicPr>
          <p:cNvPr id="3" name="Picture 2" descr="Blue painted factory">
            <a:extLst>
              <a:ext uri="{FF2B5EF4-FFF2-40B4-BE49-F238E27FC236}">
                <a16:creationId xmlns:a16="http://schemas.microsoft.com/office/drawing/2014/main" id="{3FD56427-E2DD-81EF-4EE4-9B2EBF261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8648"/>
            <a:ext cx="12192000" cy="812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5022E3-1888-A291-CD52-C1D3F6D1B06D}"/>
              </a:ext>
            </a:extLst>
          </p:cNvPr>
          <p:cNvSpPr/>
          <p:nvPr/>
        </p:nvSpPr>
        <p:spPr bwMode="auto">
          <a:xfrm>
            <a:off x="0" y="-488648"/>
            <a:ext cx="12192000" cy="8335693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E10D0-85B7-0B31-E09E-5B1237BFCAD3}"/>
              </a:ext>
            </a:extLst>
          </p:cNvPr>
          <p:cNvSpPr txBox="1"/>
          <p:nvPr/>
        </p:nvSpPr>
        <p:spPr>
          <a:xfrm>
            <a:off x="2469308" y="2322701"/>
            <a:ext cx="7253396" cy="175740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ALM Accelerator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1" dirty="0">
                <a:solidFill>
                  <a:srgbClr val="FFFFFF">
                    <a:lumMod val="75000"/>
                  </a:srgbClr>
                </a:solidFill>
                <a:latin typeface="Segoe UI Semibold"/>
              </a:rPr>
              <a:t>Extend </a:t>
            </a:r>
            <a:r>
              <a:rPr lang="en-US" sz="4000" b="1" i="1" dirty="0" err="1">
                <a:solidFill>
                  <a:srgbClr val="FFFFFF">
                    <a:lumMod val="75000"/>
                  </a:srgbClr>
                </a:solidFill>
                <a:latin typeface="Segoe UI Semibold"/>
              </a:rPr>
              <a:t>i</a:t>
            </a: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n-product capabilities</a:t>
            </a:r>
          </a:p>
        </p:txBody>
      </p:sp>
    </p:spTree>
    <p:extLst>
      <p:ext uri="{BB962C8B-B14F-4D97-AF65-F5344CB8AC3E}">
        <p14:creationId xmlns:p14="http://schemas.microsoft.com/office/powerpoint/2010/main" val="220464469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ALM Accelerator For Power Platform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CBB927-D463-3FDB-F4B1-20654717F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92" y="1709755"/>
            <a:ext cx="5427311" cy="3047983"/>
          </a:xfrm>
          <a:prstGeom prst="rect">
            <a:avLst/>
          </a:prstGeom>
          <a:effectLst>
            <a:outerShdw blurRad="330200" dist="1778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937C05-8810-B5B8-5D3A-90D45691B4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" r="53575"/>
          <a:stretch/>
        </p:blipFill>
        <p:spPr>
          <a:xfrm>
            <a:off x="3218683" y="2891845"/>
            <a:ext cx="2785430" cy="3050540"/>
          </a:xfrm>
          <a:prstGeom prst="rect">
            <a:avLst/>
          </a:prstGeom>
          <a:effectLst>
            <a:outerShdw blurRad="330200" dist="177800" dir="2700000" algn="tl" rotWithShape="0">
              <a:prstClr val="black">
                <a:alpha val="3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A84BC-FE56-6CEE-255A-D8F70572AF1D}"/>
              </a:ext>
            </a:extLst>
          </p:cNvPr>
          <p:cNvSpPr txBox="1"/>
          <p:nvPr/>
        </p:nvSpPr>
        <p:spPr>
          <a:xfrm>
            <a:off x="6216006" y="1688484"/>
            <a:ext cx="5544405" cy="4028915"/>
          </a:xfrm>
          <a:prstGeom prst="rect">
            <a:avLst/>
          </a:prstGeom>
          <a:noFill/>
        </p:spPr>
        <p:txBody>
          <a:bodyPr wrap="square" lIns="89654" tIns="44827" rIns="89654" bIns="44827" rtlCol="0" anchor="t">
            <a:spAutoFit/>
          </a:bodyPr>
          <a:lstStyle/>
          <a:p>
            <a:pPr marL="280178" indent="-2801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65" dirty="0"/>
              <a:t>Open-Source project maintained by Power CAT.</a:t>
            </a:r>
          </a:p>
          <a:p>
            <a:pPr marL="280178" indent="-2801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65" dirty="0"/>
              <a:t>Built on top of Azure DevOps Build Tools, PAC CLI and Powershell</a:t>
            </a:r>
          </a:p>
          <a:p>
            <a:pPr marL="280178" indent="-2801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65" dirty="0"/>
              <a:t>Aligned with latest in-product features and tools.</a:t>
            </a:r>
          </a:p>
          <a:p>
            <a:pPr marL="280178" indent="-2801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65" dirty="0"/>
              <a:t>Customizable to suit the needs of an organization through configuration or extensions.</a:t>
            </a:r>
            <a:endParaRPr lang="da-DK" sz="1765" dirty="0"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280178" indent="-2801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65" dirty="0"/>
              <a:t>Github issues support.</a:t>
            </a:r>
          </a:p>
          <a:p>
            <a:pPr marL="280178" indent="-280178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a-DK" sz="1765" dirty="0"/>
              <a:t>Documentation on </a:t>
            </a:r>
            <a:r>
              <a:rPr lang="da-DK" sz="1765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learn.microsoft.com</a:t>
            </a:r>
            <a:r>
              <a:rPr lang="da-DK" sz="1765" dirty="0"/>
              <a:t>.</a:t>
            </a:r>
            <a:endParaRPr lang="da-DK" sz="1765" dirty="0">
              <a:ea typeface="Calibri"/>
              <a:cs typeface="Calibri"/>
            </a:endParaRPr>
          </a:p>
          <a:p>
            <a:pPr algn="ctr">
              <a:lnSpc>
                <a:spcPct val="150000"/>
              </a:lnSpc>
            </a:pPr>
            <a:endParaRPr lang="da-DK" sz="1765" dirty="0">
              <a:ea typeface="Calibri"/>
              <a:cs typeface="Calibri"/>
            </a:endParaRPr>
          </a:p>
          <a:p>
            <a:endParaRPr lang="en-US" sz="1765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7540570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i="0" u="none" strike="noStrike" cap="none" spc="-51" baseline="0" dirty="0">
                <a:solidFill>
                  <a:schemeClr val="bg1"/>
                </a:solidFill>
                <a:uFillTx/>
                <a:latin typeface="Segoe UI Semibold"/>
                <a:ea typeface="Verdana" panose="020B0604030504040204" pitchFamily="34" charset="0"/>
                <a:sym typeface="Verdana"/>
              </a:rPr>
              <a:t>ALM Accelerator for Power Platform Components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995CDB-A576-A015-AEAE-64D23ABA1341}"/>
              </a:ext>
            </a:extLst>
          </p:cNvPr>
          <p:cNvSpPr txBox="1">
            <a:spLocks/>
          </p:cNvSpPr>
          <p:nvPr/>
        </p:nvSpPr>
        <p:spPr>
          <a:xfrm>
            <a:off x="6673524" y="1292609"/>
            <a:ext cx="5231964" cy="5150524"/>
          </a:xfrm>
          <a:prstGeom prst="rect">
            <a:avLst/>
          </a:prstGeom>
        </p:spPr>
        <p:txBody>
          <a:bodyPr vert="horz" lIns="89654" tIns="44827" rIns="89654" bIns="44827" rtlCol="0" anchor="t">
            <a:normAutofit fontScale="92500"/>
          </a:bodyPr>
          <a:lstStyle>
            <a:lvl1pPr marL="233149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56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66298" marR="0" indent="-233149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4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304" marR="0" indent="-204005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32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738" marR="0" indent="-184576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44314" marR="0" indent="-171624" algn="l" defTabSz="951304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28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16084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91737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7389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43042" indent="-237826" algn="l" defTabSz="95130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48285" lvl="1" indent="0">
              <a:buNone/>
            </a:pPr>
            <a:endParaRPr lang="da-DK" sz="2000" dirty="0"/>
          </a:p>
          <a:p>
            <a:pPr lvl="1"/>
            <a:r>
              <a:rPr lang="da-DK" sz="2000" dirty="0"/>
              <a:t>Canvas and Model App</a:t>
            </a:r>
          </a:p>
          <a:p>
            <a:pPr lvl="2"/>
            <a:r>
              <a:rPr lang="da-DK" sz="1592" dirty="0"/>
              <a:t>Allows Makers to configure deployments and interact with DevOps pipelines and repositories</a:t>
            </a:r>
          </a:p>
          <a:p>
            <a:pPr lvl="2"/>
            <a:r>
              <a:rPr lang="da-DK" sz="1592" dirty="0"/>
              <a:t>Allows Admins to Configure User Experience and Access and setup Azure DevOps Projects</a:t>
            </a:r>
          </a:p>
          <a:p>
            <a:pPr marL="466299" lvl="2" indent="0">
              <a:buNone/>
            </a:pPr>
            <a:endParaRPr lang="da-DK" sz="1592" dirty="0"/>
          </a:p>
          <a:p>
            <a:pPr lvl="1"/>
            <a:r>
              <a:rPr lang="da-DK" sz="2000" dirty="0"/>
              <a:t>Predefined Pipelines</a:t>
            </a:r>
          </a:p>
          <a:p>
            <a:pPr lvl="2"/>
            <a:r>
              <a:rPr lang="da-DK" sz="1600" dirty="0"/>
              <a:t>Export/Unpack Solution</a:t>
            </a:r>
          </a:p>
          <a:p>
            <a:pPr lvl="2"/>
            <a:r>
              <a:rPr lang="da-DK" sz="1600" dirty="0"/>
              <a:t>Build/Import Solution</a:t>
            </a:r>
          </a:p>
          <a:p>
            <a:pPr lvl="2"/>
            <a:r>
              <a:rPr lang="da-DK" sz="1600" dirty="0"/>
              <a:t>Delete Unmanaged Solution</a:t>
            </a:r>
          </a:p>
          <a:p>
            <a:pPr lvl="2"/>
            <a:r>
              <a:rPr lang="da-DK" sz="1600" dirty="0"/>
              <a:t>Build/Deploy Solution</a:t>
            </a:r>
          </a:p>
          <a:p>
            <a:pPr marL="896569" lvl="2" indent="0">
              <a:buNone/>
            </a:pPr>
            <a:endParaRPr lang="da-DK" sz="1600" dirty="0"/>
          </a:p>
          <a:p>
            <a:pPr lvl="1"/>
            <a:r>
              <a:rPr lang="da-DK" sz="2000" dirty="0"/>
              <a:t>Modular YAML templates</a:t>
            </a:r>
          </a:p>
          <a:p>
            <a:pPr lvl="2"/>
            <a:r>
              <a:rPr lang="da-DK" sz="1600" dirty="0"/>
              <a:t>Deployment settings for connections, component sharing and ownership, and permissions</a:t>
            </a:r>
          </a:p>
          <a:p>
            <a:pPr lvl="2"/>
            <a:r>
              <a:rPr lang="en-US" sz="1600" dirty="0"/>
              <a:t>Data Ingestion</a:t>
            </a:r>
            <a:endParaRPr lang="en-US" sz="1600" dirty="0">
              <a:ea typeface="Calibri"/>
              <a:cs typeface="Calibri"/>
            </a:endParaRPr>
          </a:p>
          <a:p>
            <a:pPr lvl="2"/>
            <a:r>
              <a:rPr lang="en-US" sz="1600" dirty="0"/>
              <a:t>Extension Points for customization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EC26D-2452-07B3-8463-561D988AC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655098"/>
            <a:ext cx="5734922" cy="35478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454483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b="1" spc="-51" dirty="0">
                <a:ln w="3175">
                  <a:noFill/>
                </a:ln>
                <a:solidFill>
                  <a:schemeClr val="bg1"/>
                </a:solidFill>
                <a:latin typeface="+mn-lt"/>
                <a:ea typeface="+mn-ea"/>
                <a:cs typeface="+mn-cs"/>
              </a:rPr>
              <a:t>How should I think about all these options?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359555-7618-D208-963F-9468B1A2F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197216"/>
              </p:ext>
            </p:extLst>
          </p:nvPr>
        </p:nvGraphicFramePr>
        <p:xfrm>
          <a:off x="253351" y="1379537"/>
          <a:ext cx="11726213" cy="496584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3395013">
                  <a:extLst>
                    <a:ext uri="{9D8B030D-6E8A-4147-A177-3AD203B41FA5}">
                      <a16:colId xmlns:a16="http://schemas.microsoft.com/office/drawing/2014/main" val="1285219864"/>
                    </a:ext>
                  </a:extLst>
                </a:gridCol>
                <a:gridCol w="2743969">
                  <a:extLst>
                    <a:ext uri="{9D8B030D-6E8A-4147-A177-3AD203B41FA5}">
                      <a16:colId xmlns:a16="http://schemas.microsoft.com/office/drawing/2014/main" val="1115509343"/>
                    </a:ext>
                  </a:extLst>
                </a:gridCol>
                <a:gridCol w="2871740">
                  <a:extLst>
                    <a:ext uri="{9D8B030D-6E8A-4147-A177-3AD203B41FA5}">
                      <a16:colId xmlns:a16="http://schemas.microsoft.com/office/drawing/2014/main" val="588546104"/>
                    </a:ext>
                  </a:extLst>
                </a:gridCol>
                <a:gridCol w="2715491">
                  <a:extLst>
                    <a:ext uri="{9D8B030D-6E8A-4147-A177-3AD203B41FA5}">
                      <a16:colId xmlns:a16="http://schemas.microsoft.com/office/drawing/2014/main" val="3542204646"/>
                    </a:ext>
                  </a:extLst>
                </a:gridCol>
              </a:tblGrid>
              <a:tr h="5372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Capability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Pipelines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ALM Accelerator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DevOps/GitHub</a:t>
                      </a:r>
                      <a:endParaRPr lang="en-US" sz="18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343062"/>
                  </a:ext>
                </a:extLst>
              </a:tr>
              <a:tr h="51349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IT / Developer involvement</a:t>
                      </a: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Not required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Up front setup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Required for every project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extLst>
                  <a:ext uri="{0D108BD9-81ED-4DB2-BD59-A6C34878D82A}">
                    <a16:rowId xmlns:a16="http://schemas.microsoft.com/office/drawing/2014/main" val="1328978742"/>
                  </a:ext>
                </a:extLst>
              </a:tr>
              <a:tr h="4787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Source Code integration</a:t>
                      </a: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No, but planned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Yes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Yes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extLst>
                  <a:ext uri="{0D108BD9-81ED-4DB2-BD59-A6C34878D82A}">
                    <a16:rowId xmlns:a16="http://schemas.microsoft.com/office/drawing/2014/main" val="2674973400"/>
                  </a:ext>
                </a:extLst>
              </a:tr>
              <a:tr h="46365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Code-first development</a:t>
                      </a: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No, but planned</a:t>
                      </a: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7240" marR="67240" marT="0" marB="0"/>
                </a:tc>
                <a:extLst>
                  <a:ext uri="{0D108BD9-81ED-4DB2-BD59-A6C34878D82A}">
                    <a16:rowId xmlns:a16="http://schemas.microsoft.com/office/drawing/2014/main" val="2626266403"/>
                  </a:ext>
                </a:extLst>
              </a:tr>
              <a:tr h="53720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Managed Environments Required</a:t>
                      </a: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Yes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No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extLst>
                  <a:ext uri="{0D108BD9-81ED-4DB2-BD59-A6C34878D82A}">
                    <a16:rowId xmlns:a16="http://schemas.microsoft.com/office/drawing/2014/main" val="3960103986"/>
                  </a:ext>
                </a:extLst>
              </a:tr>
              <a:tr h="48042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Democratized for Citizen Development</a:t>
                      </a: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</a:rPr>
                        <a:t>Yes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Yes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No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extLst>
                  <a:ext uri="{0D108BD9-81ED-4DB2-BD59-A6C34878D82A}">
                    <a16:rowId xmlns:a16="http://schemas.microsoft.com/office/drawing/2014/main" val="3447681704"/>
                  </a:ext>
                </a:extLst>
              </a:tr>
              <a:tr h="42375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In-Product Experience</a:t>
                      </a: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No, Canvas App Interface</a:t>
                      </a: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</a:p>
                  </a:txBody>
                  <a:tcPr marL="67240" marR="67240" marT="0" marB="0"/>
                </a:tc>
                <a:extLst>
                  <a:ext uri="{0D108BD9-81ED-4DB2-BD59-A6C34878D82A}">
                    <a16:rowId xmlns:a16="http://schemas.microsoft.com/office/drawing/2014/main" val="2220853546"/>
                  </a:ext>
                </a:extLst>
              </a:tr>
              <a:tr h="45751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Sharing and Ownership Experiences</a:t>
                      </a: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extLst>
                  <a:ext uri="{0D108BD9-81ED-4DB2-BD59-A6C34878D82A}">
                    <a16:rowId xmlns:a16="http://schemas.microsoft.com/office/drawing/2014/main" val="214621434"/>
                  </a:ext>
                </a:extLst>
              </a:tr>
              <a:tr h="1073839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Maker requires elevated privileges in target environment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7240" marR="67240" marT="0" marB="0">
                    <a:solidFill>
                      <a:srgbClr val="742774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Service Principal Supported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Service Principal Supported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00" dirty="0">
                          <a:effectLst/>
                          <a:latin typeface="+mn-lt"/>
                        </a:rPr>
                        <a:t>Service Principal Supported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7240" marR="67240" marT="0" marB="0"/>
                </a:tc>
                <a:extLst>
                  <a:ext uri="{0D108BD9-81ED-4DB2-BD59-A6C34878D82A}">
                    <a16:rowId xmlns:a16="http://schemas.microsoft.com/office/drawing/2014/main" val="2470721060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7E07BDDA-9595-AF02-8D46-C133C63CBD5C}"/>
              </a:ext>
            </a:extLst>
          </p:cNvPr>
          <p:cNvSpPr txBox="1">
            <a:spLocks/>
          </p:cNvSpPr>
          <p:nvPr/>
        </p:nvSpPr>
        <p:spPr>
          <a:xfrm>
            <a:off x="9469898" y="6955295"/>
            <a:ext cx="1787065" cy="2154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1" kern="1200" cap="none" spc="-50" baseline="0">
                <a:ln w="3175">
                  <a:noFill/>
                </a:ln>
                <a:solidFill>
                  <a:srgbClr val="76BC21"/>
                </a:soli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sz="1400" spc="-51" dirty="0">
                <a:solidFill>
                  <a:schemeClr val="tx1"/>
                </a:solidFill>
                <a:cs typeface="+mn-cs"/>
              </a:rPr>
              <a:t>aka.ms/almaccelerator</a:t>
            </a:r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076695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3200" dirty="0">
                <a:solidFill>
                  <a:schemeClr val="bg1"/>
                </a:solidFill>
                <a:latin typeface="+mn-lt"/>
              </a:rPr>
              <a:t>Powerful alone. Better together.</a:t>
            </a:r>
            <a:endParaRPr lang="en-US" sz="3200" i="0" u="none" strike="noStrike" cap="none" spc="0" baseline="0" dirty="0">
              <a:solidFill>
                <a:schemeClr val="bg1"/>
              </a:solidFill>
              <a:uFillTx/>
              <a:latin typeface="+mn-lt"/>
              <a:ea typeface="Verdana" panose="020B0604030504040204" pitchFamily="34" charset="0"/>
              <a:sym typeface="Verdan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CBEA835-BBCA-E643-0F02-BA7648119EDE}"/>
              </a:ext>
            </a:extLst>
          </p:cNvPr>
          <p:cNvGrpSpPr/>
          <p:nvPr/>
        </p:nvGrpSpPr>
        <p:grpSpPr>
          <a:xfrm>
            <a:off x="4349572" y="2562572"/>
            <a:ext cx="3289664" cy="1488964"/>
            <a:chOff x="4942718" y="2001277"/>
            <a:chExt cx="2368379" cy="1071974"/>
          </a:xfrm>
        </p:grpSpPr>
        <p:pic>
          <p:nvPicPr>
            <p:cNvPr id="5" name="Graphic 4" descr="Add with solid fill">
              <a:extLst>
                <a:ext uri="{FF2B5EF4-FFF2-40B4-BE49-F238E27FC236}">
                  <a16:creationId xmlns:a16="http://schemas.microsoft.com/office/drawing/2014/main" id="{F5CBB895-B53D-3835-06C6-083A0B2A7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5806867" y="2001277"/>
              <a:ext cx="640079" cy="6400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1EEA69D-0532-BA7A-1EB8-CC8BE82E540E}"/>
                </a:ext>
              </a:extLst>
            </p:cNvPr>
            <p:cNvSpPr txBox="1"/>
            <p:nvPr/>
          </p:nvSpPr>
          <p:spPr>
            <a:xfrm>
              <a:off x="4942718" y="2763036"/>
              <a:ext cx="2368379" cy="3102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Pipeline Extensions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0FE662D-E347-C79C-AC84-642B6B303748}"/>
              </a:ext>
            </a:extLst>
          </p:cNvPr>
          <p:cNvGrpSpPr/>
          <p:nvPr/>
        </p:nvGrpSpPr>
        <p:grpSpPr>
          <a:xfrm>
            <a:off x="8187837" y="2536067"/>
            <a:ext cx="3289664" cy="2291725"/>
            <a:chOff x="8820693" y="1979446"/>
            <a:chExt cx="2368379" cy="1649917"/>
          </a:xfrm>
        </p:grpSpPr>
        <p:pic>
          <p:nvPicPr>
            <p:cNvPr id="8" name="Graphic 7" descr="Programmer female with solid fill">
              <a:extLst>
                <a:ext uri="{FF2B5EF4-FFF2-40B4-BE49-F238E27FC236}">
                  <a16:creationId xmlns:a16="http://schemas.microsoft.com/office/drawing/2014/main" id="{146CADB7-C21B-2924-0867-4736987B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98432" y="1979446"/>
              <a:ext cx="640080" cy="64008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BF53697-6319-8E2C-2A8C-1FCB1049467B}"/>
                </a:ext>
              </a:extLst>
            </p:cNvPr>
            <p:cNvSpPr txBox="1"/>
            <p:nvPr/>
          </p:nvSpPr>
          <p:spPr>
            <a:xfrm>
              <a:off x="8820693" y="2767589"/>
              <a:ext cx="2368379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Developer tooling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AF5E32-7BC4-EBF8-59B0-B84EB6136768}"/>
              </a:ext>
            </a:extLst>
          </p:cNvPr>
          <p:cNvGrpSpPr/>
          <p:nvPr/>
        </p:nvGrpSpPr>
        <p:grpSpPr>
          <a:xfrm>
            <a:off x="740913" y="2532975"/>
            <a:ext cx="2787881" cy="2294817"/>
            <a:chOff x="1364186" y="1977220"/>
            <a:chExt cx="2007122" cy="165214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7D91590-C102-6E19-74A1-A7E4438A81ED}"/>
                </a:ext>
              </a:extLst>
            </p:cNvPr>
            <p:cNvSpPr/>
            <p:nvPr/>
          </p:nvSpPr>
          <p:spPr bwMode="auto">
            <a:xfrm>
              <a:off x="2138509" y="2025267"/>
              <a:ext cx="196515" cy="196515"/>
            </a:xfrm>
            <a:prstGeom prst="ellipse">
              <a:avLst/>
            </a:prstGeom>
            <a:noFill/>
            <a:ln w="19050">
              <a:solidFill>
                <a:srgbClr val="742774">
                  <a:alpha val="7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CD8EE10-B19F-40A9-6AC0-01FC89EA359C}"/>
                </a:ext>
              </a:extLst>
            </p:cNvPr>
            <p:cNvSpPr/>
            <p:nvPr/>
          </p:nvSpPr>
          <p:spPr bwMode="auto">
            <a:xfrm>
              <a:off x="2090462" y="1977220"/>
              <a:ext cx="292608" cy="292608"/>
            </a:xfrm>
            <a:prstGeom prst="ellipse">
              <a:avLst/>
            </a:prstGeom>
            <a:noFill/>
            <a:ln w="19050">
              <a:solidFill>
                <a:srgbClr val="742774">
                  <a:alpha val="70000"/>
                </a:srgb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4DF20C-9770-EA8C-3880-02E0D31D7CED}"/>
                </a:ext>
              </a:extLst>
            </p:cNvPr>
            <p:cNvSpPr txBox="1"/>
            <p:nvPr/>
          </p:nvSpPr>
          <p:spPr>
            <a:xfrm>
              <a:off x="1364186" y="2767589"/>
              <a:ext cx="2007122" cy="8617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In-product ALM</a:t>
              </a:r>
            </a:p>
          </p:txBody>
        </p:sp>
        <p:pic>
          <p:nvPicPr>
            <p:cNvPr id="11" name="Graphic 10" descr="Right pointing backhand index with solid fill">
              <a:extLst>
                <a:ext uri="{FF2B5EF4-FFF2-40B4-BE49-F238E27FC236}">
                  <a16:creationId xmlns:a16="http://schemas.microsoft.com/office/drawing/2014/main" id="{86BC65DA-6E33-F29D-6A28-9BCA975C8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1990256" y="2065507"/>
              <a:ext cx="611247" cy="6112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9603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ALM &amp; Power Platform CLI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pic>
        <p:nvPicPr>
          <p:cNvPr id="3" name="Picture 2" descr="Blue painted factory">
            <a:extLst>
              <a:ext uri="{FF2B5EF4-FFF2-40B4-BE49-F238E27FC236}">
                <a16:creationId xmlns:a16="http://schemas.microsoft.com/office/drawing/2014/main" id="{3FD56427-E2DD-81EF-4EE4-9B2EBF26183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8648"/>
            <a:ext cx="12192000" cy="812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5022E3-1888-A291-CD52-C1D3F6D1B06D}"/>
              </a:ext>
            </a:extLst>
          </p:cNvPr>
          <p:cNvSpPr/>
          <p:nvPr/>
        </p:nvSpPr>
        <p:spPr bwMode="auto">
          <a:xfrm>
            <a:off x="0" y="-578498"/>
            <a:ext cx="12192000" cy="7959012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7E10D0-85B7-0B31-E09E-5B1237BFCAD3}"/>
              </a:ext>
            </a:extLst>
          </p:cNvPr>
          <p:cNvSpPr txBox="1"/>
          <p:nvPr/>
        </p:nvSpPr>
        <p:spPr>
          <a:xfrm>
            <a:off x="1248104" y="1362331"/>
            <a:ext cx="9695796" cy="2388346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Pipeline Extensions Demo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Follow along on </a:t>
            </a:r>
            <a:r>
              <a:rPr kumimoji="0" lang="en-US" sz="4000" b="1" i="1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Github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190E2DCF-7297-8650-599F-E2A503245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4157133"/>
            <a:ext cx="2235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172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Summary and Questions?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graphicFrame>
        <p:nvGraphicFramePr>
          <p:cNvPr id="5" name="Text Placeholder 4">
            <a:extLst>
              <a:ext uri="{FF2B5EF4-FFF2-40B4-BE49-F238E27FC236}">
                <a16:creationId xmlns:a16="http://schemas.microsoft.com/office/drawing/2014/main" id="{52CB6C0C-5A59-F69D-6B74-41EB006BD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7245866"/>
              </p:ext>
            </p:extLst>
          </p:nvPr>
        </p:nvGraphicFramePr>
        <p:xfrm>
          <a:off x="253352" y="1343608"/>
          <a:ext cx="6502011" cy="49358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Oval 6">
            <a:extLst>
              <a:ext uri="{FF2B5EF4-FFF2-40B4-BE49-F238E27FC236}">
                <a16:creationId xmlns:a16="http://schemas.microsoft.com/office/drawing/2014/main" id="{51ED9C27-E0A0-56C3-2010-990360F6555C}"/>
              </a:ext>
            </a:extLst>
          </p:cNvPr>
          <p:cNvSpPr/>
          <p:nvPr/>
        </p:nvSpPr>
        <p:spPr>
          <a:xfrm>
            <a:off x="7823445" y="1445105"/>
            <a:ext cx="935341" cy="935341"/>
          </a:xfrm>
          <a:prstGeom prst="ellipse">
            <a:avLst/>
          </a:prstGeom>
          <a:solidFill>
            <a:srgbClr val="742774">
              <a:alpha val="80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4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D3D39B-E21B-3033-13A3-3C929F1F17E1}"/>
              </a:ext>
            </a:extLst>
          </p:cNvPr>
          <p:cNvGrpSpPr/>
          <p:nvPr/>
        </p:nvGrpSpPr>
        <p:grpSpPr>
          <a:xfrm>
            <a:off x="7662982" y="1445106"/>
            <a:ext cx="3425231" cy="1403012"/>
            <a:chOff x="8131330" y="-224448"/>
            <a:chExt cx="5643320" cy="23115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5BD6DF5-2063-44C5-E23A-D2993878FE8D}"/>
                </a:ext>
              </a:extLst>
            </p:cNvPr>
            <p:cNvSpPr/>
            <p:nvPr/>
          </p:nvSpPr>
          <p:spPr>
            <a:xfrm>
              <a:off x="8131330" y="546074"/>
              <a:ext cx="3632458" cy="154104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39C769F-3C8E-6059-07ED-D15B6A32C86A}"/>
                </a:ext>
              </a:extLst>
            </p:cNvPr>
            <p:cNvSpPr txBox="1"/>
            <p:nvPr/>
          </p:nvSpPr>
          <p:spPr>
            <a:xfrm>
              <a:off x="10299860" y="-224448"/>
              <a:ext cx="3474790" cy="1541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Repeatable deployments with Pipelines for Power Platform</a:t>
              </a:r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D5ECC81E-1644-5300-5582-702D3B8D9227}"/>
              </a:ext>
            </a:extLst>
          </p:cNvPr>
          <p:cNvSpPr/>
          <p:nvPr/>
        </p:nvSpPr>
        <p:spPr>
          <a:xfrm>
            <a:off x="7764535" y="2724597"/>
            <a:ext cx="935341" cy="935341"/>
          </a:xfrm>
          <a:prstGeom prst="ellipse">
            <a:avLst/>
          </a:prstGeom>
          <a:solidFill>
            <a:srgbClr val="742774">
              <a:alpha val="80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40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4CCA89-98CA-F7F3-D4D3-C24879BA8EF6}"/>
              </a:ext>
            </a:extLst>
          </p:cNvPr>
          <p:cNvGrpSpPr/>
          <p:nvPr/>
        </p:nvGrpSpPr>
        <p:grpSpPr>
          <a:xfrm>
            <a:off x="7646574" y="2732802"/>
            <a:ext cx="3503655" cy="1827371"/>
            <a:chOff x="1994677" y="1472396"/>
            <a:chExt cx="5878510" cy="301072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4FE014C-47B4-BAFE-2D33-2336C471CF92}"/>
                </a:ext>
              </a:extLst>
            </p:cNvPr>
            <p:cNvSpPr/>
            <p:nvPr/>
          </p:nvSpPr>
          <p:spPr>
            <a:xfrm>
              <a:off x="1994677" y="2942081"/>
              <a:ext cx="3632458" cy="154104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1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8C60E6-12AC-B221-79A7-7660F2789E57}"/>
                </a:ext>
              </a:extLst>
            </p:cNvPr>
            <p:cNvSpPr txBox="1"/>
            <p:nvPr/>
          </p:nvSpPr>
          <p:spPr>
            <a:xfrm>
              <a:off x="4240729" y="1472396"/>
              <a:ext cx="3632458" cy="15410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kern="1200" dirty="0"/>
                <a:t>Automated deployment with Tools and Automation</a:t>
              </a:r>
            </a:p>
          </p:txBody>
        </p: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D82A52EC-E76A-60E0-06A8-C39E03CB57D9}"/>
              </a:ext>
            </a:extLst>
          </p:cNvPr>
          <p:cNvSpPr/>
          <p:nvPr/>
        </p:nvSpPr>
        <p:spPr>
          <a:xfrm>
            <a:off x="7764533" y="3987643"/>
            <a:ext cx="935341" cy="935341"/>
          </a:xfrm>
          <a:prstGeom prst="ellipse">
            <a:avLst/>
          </a:prstGeom>
          <a:solidFill>
            <a:srgbClr val="742774">
              <a:alpha val="80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40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250A81D-08DC-04D6-8D55-ADD498A8F592}"/>
              </a:ext>
            </a:extLst>
          </p:cNvPr>
          <p:cNvSpPr/>
          <p:nvPr/>
        </p:nvSpPr>
        <p:spPr>
          <a:xfrm>
            <a:off x="7764533" y="5283400"/>
            <a:ext cx="935341" cy="935341"/>
          </a:xfrm>
          <a:prstGeom prst="ellipse">
            <a:avLst/>
          </a:prstGeom>
          <a:solidFill>
            <a:srgbClr val="742774">
              <a:alpha val="80000"/>
            </a:srgb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en-US" sz="1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5C51CB3-5988-C5B9-F1D0-3331230498F7}"/>
              </a:ext>
            </a:extLst>
          </p:cNvPr>
          <p:cNvSpPr txBox="1"/>
          <p:nvPr/>
        </p:nvSpPr>
        <p:spPr>
          <a:xfrm>
            <a:off x="8914523" y="3995848"/>
            <a:ext cx="2072485" cy="93534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1066800"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Automated deployment with ALM Accelerator for Power Platform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EAACB71-D2EC-58E5-D469-BC90DBEB1B9D}"/>
              </a:ext>
            </a:extLst>
          </p:cNvPr>
          <p:cNvSpPr txBox="1"/>
          <p:nvPr/>
        </p:nvSpPr>
        <p:spPr>
          <a:xfrm>
            <a:off x="8914523" y="5420136"/>
            <a:ext cx="2072485" cy="93534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pPr defTabSz="1066800"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/>
              <a:t>Extend Pipelines with Pipeline Extensions</a:t>
            </a:r>
          </a:p>
          <a:p>
            <a:pPr marL="0" lvl="0" indent="0" algn="l" defTabSz="10668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C773941-CD69-6D20-9AAE-B486DDA5A098}"/>
              </a:ext>
            </a:extLst>
          </p:cNvPr>
          <p:cNvSpPr/>
          <p:nvPr/>
        </p:nvSpPr>
        <p:spPr bwMode="auto">
          <a:xfrm>
            <a:off x="8166813" y="1678722"/>
            <a:ext cx="161274" cy="161274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269F02-AC31-15E6-2724-F65D6E17AA97}"/>
              </a:ext>
            </a:extLst>
          </p:cNvPr>
          <p:cNvSpPr/>
          <p:nvPr/>
        </p:nvSpPr>
        <p:spPr bwMode="auto">
          <a:xfrm>
            <a:off x="8130820" y="1631028"/>
            <a:ext cx="240136" cy="240136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Graphic 5" descr="Right pointing backhand index with solid fill">
            <a:extLst>
              <a:ext uri="{FF2B5EF4-FFF2-40B4-BE49-F238E27FC236}">
                <a16:creationId xmlns:a16="http://schemas.microsoft.com/office/drawing/2014/main" id="{61656A54-23DC-E2BA-9976-4F30687D24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058771" y="1698167"/>
            <a:ext cx="501634" cy="501634"/>
          </a:xfrm>
          <a:prstGeom prst="rect">
            <a:avLst/>
          </a:prstGeom>
        </p:spPr>
      </p:pic>
      <p:pic>
        <p:nvPicPr>
          <p:cNvPr id="9" name="Graphic 8" descr="Programmer female with solid fill">
            <a:extLst>
              <a:ext uri="{FF2B5EF4-FFF2-40B4-BE49-F238E27FC236}">
                <a16:creationId xmlns:a16="http://schemas.microsoft.com/office/drawing/2014/main" id="{08D05508-BC44-F5E3-350D-4C92028AFF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1821" y="2822980"/>
            <a:ext cx="610723" cy="610723"/>
          </a:xfrm>
          <a:prstGeom prst="rect">
            <a:avLst/>
          </a:prstGeom>
        </p:spPr>
      </p:pic>
      <p:pic>
        <p:nvPicPr>
          <p:cNvPr id="11" name="Graphic 10" descr="Add with solid fill">
            <a:extLst>
              <a:ext uri="{FF2B5EF4-FFF2-40B4-BE49-F238E27FC236}">
                <a16:creationId xmlns:a16="http://schemas.microsoft.com/office/drawing/2014/main" id="{801D5DCC-5B4F-A2CB-9E18-3179469B84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017142" y="4210417"/>
            <a:ext cx="468293" cy="468293"/>
          </a:xfrm>
          <a:prstGeom prst="rect">
            <a:avLst/>
          </a:prstGeom>
        </p:spPr>
      </p:pic>
      <p:pic>
        <p:nvPicPr>
          <p:cNvPr id="31" name="Graphic 30" descr="Add with solid fill">
            <a:extLst>
              <a:ext uri="{FF2B5EF4-FFF2-40B4-BE49-F238E27FC236}">
                <a16:creationId xmlns:a16="http://schemas.microsoft.com/office/drawing/2014/main" id="{28F2BA88-E176-37D5-C282-BB46F8C3A5B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283592" y="5511231"/>
            <a:ext cx="244274" cy="244274"/>
          </a:xfrm>
          <a:prstGeom prst="rect">
            <a:avLst/>
          </a:prstGeom>
        </p:spPr>
      </p:pic>
      <p:pic>
        <p:nvPicPr>
          <p:cNvPr id="32" name="Graphic 31" descr="Programmer female with solid fill">
            <a:extLst>
              <a:ext uri="{FF2B5EF4-FFF2-40B4-BE49-F238E27FC236}">
                <a16:creationId xmlns:a16="http://schemas.microsoft.com/office/drawing/2014/main" id="{12C26CD5-E5BB-C690-571D-DE44FB5DFB5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78191" y="5431367"/>
            <a:ext cx="400147" cy="400147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05FF6F44-EE61-1BD1-662A-DF029CA7485A}"/>
              </a:ext>
            </a:extLst>
          </p:cNvPr>
          <p:cNvSpPr/>
          <p:nvPr/>
        </p:nvSpPr>
        <p:spPr bwMode="auto">
          <a:xfrm>
            <a:off x="8293263" y="5811925"/>
            <a:ext cx="94201" cy="98096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8" name="Graphic 37" descr="Right pointing backhand index with solid fill">
            <a:extLst>
              <a:ext uri="{FF2B5EF4-FFF2-40B4-BE49-F238E27FC236}">
                <a16:creationId xmlns:a16="http://schemas.microsoft.com/office/drawing/2014/main" id="{91DF70CC-294A-36D2-FE81-14899D7C72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200000">
            <a:off x="8234024" y="5834081"/>
            <a:ext cx="268997" cy="268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6573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D8133DE-EF03-64C8-FB5C-CE0381FA072E}"/>
              </a:ext>
            </a:extLst>
          </p:cNvPr>
          <p:cNvSpPr txBox="1">
            <a:spLocks/>
          </p:cNvSpPr>
          <p:nvPr/>
        </p:nvSpPr>
        <p:spPr>
          <a:xfrm>
            <a:off x="554183" y="1498600"/>
            <a:ext cx="9207884" cy="4274127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0" marR="0" indent="22860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fontAlgn="base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</a:rPr>
              <a:t> Application Lifecycle Mgmt. Fundamentals </a:t>
            </a:r>
          </a:p>
          <a:p>
            <a:pPr fontAlgn="base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</a:rPr>
              <a:t> Power Platform ALM Landscape​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</a:rPr>
              <a:t> Pipelines for Power Platform​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</a:rPr>
              <a:t> Power Platform Build Tools and Automation​</a:t>
            </a:r>
            <a:endParaRPr 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fontAlgn="base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Segoe UI" panose="020B0502040204020203" pitchFamily="34" charset="0"/>
              </a:rPr>
              <a:t> ALM Accelerator for Power Platform</a:t>
            </a:r>
          </a:p>
        </p:txBody>
      </p:sp>
      <p:sp>
        <p:nvSpPr>
          <p:cNvPr id="10" name="Title 4">
            <a:extLst>
              <a:ext uri="{FF2B5EF4-FFF2-40B4-BE49-F238E27FC236}">
                <a16:creationId xmlns:a16="http://schemas.microsoft.com/office/drawing/2014/main" id="{C58E47BD-E2B1-0288-53C0-DE0044EDF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91134"/>
            <a:ext cx="11430000" cy="804266"/>
          </a:xfrm>
        </p:spPr>
        <p:txBody>
          <a:bodyPr/>
          <a:lstStyle/>
          <a:p>
            <a:r>
              <a:rPr lang="en-US" dirty="0">
                <a:solidFill>
                  <a:srgbClr val="742774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055905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word on a black background&#10;&#10;Description automatically generated">
            <a:extLst>
              <a:ext uri="{FF2B5EF4-FFF2-40B4-BE49-F238E27FC236}">
                <a16:creationId xmlns:a16="http://schemas.microsoft.com/office/drawing/2014/main" id="{931740CA-3FA7-198D-6774-6EF2CBF2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131" y="306208"/>
            <a:ext cx="2377437" cy="8000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21A9B1-5D1E-8EDA-B18E-C71ACCC8B10D}"/>
              </a:ext>
            </a:extLst>
          </p:cNvPr>
          <p:cNvSpPr txBox="1"/>
          <p:nvPr/>
        </p:nvSpPr>
        <p:spPr>
          <a:xfrm>
            <a:off x="4845580" y="314324"/>
            <a:ext cx="5857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2DACEE"/>
                </a:solidFill>
              </a:rPr>
              <a:t>The official event app for the </a:t>
            </a:r>
            <a:r>
              <a:rPr lang="en-US" sz="2400" b="1" dirty="0">
                <a:solidFill>
                  <a:srgbClr val="2DACEE"/>
                </a:solidFill>
              </a:rPr>
              <a:t>Power Platform Community Conference</a:t>
            </a:r>
          </a:p>
        </p:txBody>
      </p:sp>
      <p:pic>
        <p:nvPicPr>
          <p:cNvPr id="10" name="Picture 9" descr="A close up of text&#10;&#10;Description automatically generated">
            <a:extLst>
              <a:ext uri="{FF2B5EF4-FFF2-40B4-BE49-F238E27FC236}">
                <a16:creationId xmlns:a16="http://schemas.microsoft.com/office/drawing/2014/main" id="{34675047-E99F-4D05-6007-135C03473C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70"/>
          <a:stretch/>
        </p:blipFill>
        <p:spPr>
          <a:xfrm>
            <a:off x="4664568" y="2575774"/>
            <a:ext cx="5384800" cy="23311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B93281-4B28-3D3B-28E9-492E065C17A1}"/>
              </a:ext>
            </a:extLst>
          </p:cNvPr>
          <p:cNvSpPr/>
          <p:nvPr/>
        </p:nvSpPr>
        <p:spPr>
          <a:xfrm>
            <a:off x="5736303" y="5113002"/>
            <a:ext cx="2408350" cy="1055978"/>
          </a:xfrm>
          <a:prstGeom prst="rect">
            <a:avLst/>
          </a:prstGeom>
          <a:solidFill>
            <a:srgbClr val="2DAC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n w="3175">
                  <a:noFill/>
                </a:ln>
                <a:solidFill>
                  <a:schemeClr val="bg1"/>
                </a:solidFill>
              </a:rPr>
              <a:t>Event Invitation Code: PPCConf2024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0C10F-0FBD-0FA6-FD4F-18D769F87D12}"/>
              </a:ext>
            </a:extLst>
          </p:cNvPr>
          <p:cNvSpPr txBox="1"/>
          <p:nvPr/>
        </p:nvSpPr>
        <p:spPr>
          <a:xfrm>
            <a:off x="4664568" y="2114109"/>
            <a:ext cx="43628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Join the event app to access:</a:t>
            </a:r>
          </a:p>
        </p:txBody>
      </p:sp>
      <p:pic>
        <p:nvPicPr>
          <p:cNvPr id="3" name="Picture 2" descr="A screen shot of a cell phone&#10;&#10;Description automatically generated">
            <a:extLst>
              <a:ext uri="{FF2B5EF4-FFF2-40B4-BE49-F238E27FC236}">
                <a16:creationId xmlns:a16="http://schemas.microsoft.com/office/drawing/2014/main" id="{DE28849D-572E-7684-E391-8DDA44298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940" y="1329331"/>
            <a:ext cx="2812597" cy="50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5318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1AC8-D361-78EB-67B1-99455110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21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882483"/>
                </a:solidFill>
              </a:rPr>
              <a:t>Session Feedback Surveys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03AEF-0FC4-1DC9-2277-CD8177962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3455" y="1428045"/>
            <a:ext cx="8229600" cy="4267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133" b="0" i="1" dirty="0"/>
              <a:t>We really want to hear from YOU!</a:t>
            </a:r>
            <a:endParaRPr lang="en-US" sz="2133" b="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2067" b="0" i="1" dirty="0"/>
              <a:t>In the pursuit of making next year’s Power Platform Community Conference even better, we want to hear your feedback about this session.</a:t>
            </a:r>
            <a:endParaRPr lang="en-US" sz="2067" b="0" dirty="0"/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i="1" dirty="0"/>
              <a:t>Here’s How -</a:t>
            </a:r>
            <a:endParaRPr lang="en-US" sz="2133" dirty="0"/>
          </a:p>
          <a:p>
            <a:r>
              <a:rPr lang="en-US" sz="2133" b="0" i="1" dirty="0"/>
              <a:t>Simply go to the </a:t>
            </a:r>
            <a:r>
              <a:rPr lang="en-US" sz="2133" b="0" i="1" dirty="0" err="1"/>
              <a:t>Whova</a:t>
            </a:r>
            <a:r>
              <a:rPr lang="en-US" sz="2133" b="0" i="1" dirty="0"/>
              <a:t> App on your smartphone</a:t>
            </a:r>
            <a:endParaRPr lang="en-US" sz="2133" b="0" dirty="0"/>
          </a:p>
          <a:p>
            <a:pPr>
              <a:lnSpc>
                <a:spcPct val="120000"/>
              </a:lnSpc>
            </a:pPr>
            <a:r>
              <a:rPr lang="en-US" sz="2133" b="0" i="1" dirty="0"/>
              <a:t>Scroll down on the Power Platform Community Conference Homepage to ‘Additional Resources’ to click “Surveys’.</a:t>
            </a:r>
            <a:endParaRPr lang="en-US" sz="2133" b="0" dirty="0"/>
          </a:p>
          <a:p>
            <a:r>
              <a:rPr lang="en-US" sz="2133" b="0" i="1" dirty="0"/>
              <a:t>Click Session Feedback.</a:t>
            </a:r>
            <a:endParaRPr lang="en-US" sz="2133" b="0" dirty="0"/>
          </a:p>
          <a:p>
            <a:r>
              <a:rPr lang="en-US" sz="2133" b="0" i="1" dirty="0"/>
              <a:t>Scroll down to find this session title.</a:t>
            </a:r>
            <a:endParaRPr lang="en-US" sz="2133" b="0" dirty="0"/>
          </a:p>
          <a:p>
            <a:r>
              <a:rPr lang="en-US" sz="2133" b="0" i="1" dirty="0"/>
              <a:t>Complete the session feedback survey.</a:t>
            </a:r>
            <a:endParaRPr lang="en-US" sz="2133" b="0" dirty="0"/>
          </a:p>
          <a:p>
            <a:r>
              <a:rPr lang="en-US" sz="2133" b="0" i="1" dirty="0"/>
              <a:t>Finally, click ‘Submit’</a:t>
            </a:r>
            <a:endParaRPr lang="en-US" sz="2133" b="0" dirty="0"/>
          </a:p>
          <a:p>
            <a:pPr marL="0" indent="0">
              <a:buNone/>
            </a:pPr>
            <a:endParaRPr lang="en-US" sz="2133" b="0" dirty="0"/>
          </a:p>
          <a:p>
            <a:pPr marL="0" indent="0">
              <a:buNone/>
            </a:pPr>
            <a:r>
              <a:rPr lang="en-US" sz="2133" b="0" i="1" dirty="0"/>
              <a:t>It’s just that easy!</a:t>
            </a:r>
            <a:endParaRPr lang="en-US" sz="2133" b="0" dirty="0"/>
          </a:p>
          <a:p>
            <a:endParaRPr lang="en-US" sz="2133" dirty="0"/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57E3BB8D-9208-97EC-38F8-7F999A4A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1" y="889001"/>
            <a:ext cx="2469980" cy="534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461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655639" y="320040"/>
            <a:ext cx="10880725" cy="461665"/>
          </a:xfrm>
          <a:prstGeom prst="rect">
            <a:avLst/>
          </a:prstGeom>
          <a:solidFill>
            <a:schemeClr val="bg1"/>
          </a:solidFill>
        </p:spPr>
        <p:txBody>
          <a:bodyPr wrap="square" anchor="t">
            <a:no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lnSpc>
                <a:spcPct val="90000"/>
              </a:lnSpc>
            </a:pPr>
            <a:r>
              <a:rPr lang="en-US" sz="3400" dirty="0">
                <a:solidFill>
                  <a:srgbClr val="742774"/>
                </a:solidFill>
              </a:rPr>
              <a:t>Application Lifecycle Fundamentals</a:t>
            </a:r>
          </a:p>
        </p:txBody>
      </p:sp>
      <p:graphicFrame>
        <p:nvGraphicFramePr>
          <p:cNvPr id="3" name="Text Placeholder 4">
            <a:extLst>
              <a:ext uri="{FF2B5EF4-FFF2-40B4-BE49-F238E27FC236}">
                <a16:creationId xmlns:a16="http://schemas.microsoft.com/office/drawing/2014/main" id="{415599BA-82F8-13FD-74A4-4471E32C9D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1456"/>
              </p:ext>
            </p:extLst>
          </p:nvPr>
        </p:nvGraphicFramePr>
        <p:xfrm>
          <a:off x="655638" y="1298045"/>
          <a:ext cx="10880726" cy="4819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30196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-46180"/>
            <a:ext cx="9526796" cy="767849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310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Segoe UI" pitchFamily="34" charset="0"/>
              </a:rPr>
              <a:t>Various Approaches to Choose from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graphicFrame>
        <p:nvGraphicFramePr>
          <p:cNvPr id="4" name="Text Placeholder 6">
            <a:extLst>
              <a:ext uri="{FF2B5EF4-FFF2-40B4-BE49-F238E27FC236}">
                <a16:creationId xmlns:a16="http://schemas.microsoft.com/office/drawing/2014/main" id="{635CE502-8160-5252-F246-7B3D60B80F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7420999"/>
              </p:ext>
            </p:extLst>
          </p:nvPr>
        </p:nvGraphicFramePr>
        <p:xfrm>
          <a:off x="152400" y="1306512"/>
          <a:ext cx="118872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CFEF85C2-3C31-5354-F56D-35BC4FAEE398}"/>
              </a:ext>
            </a:extLst>
          </p:cNvPr>
          <p:cNvSpPr txBox="1">
            <a:spLocks/>
          </p:cNvSpPr>
          <p:nvPr/>
        </p:nvSpPr>
        <p:spPr>
          <a:xfrm>
            <a:off x="253351" y="603134"/>
            <a:ext cx="10880725" cy="46166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algn="l" defTabSz="95130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72" b="0" kern="1200" cap="none" spc="-51" baseline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defTabSz="932735">
              <a:spcBef>
                <a:spcPts val="672"/>
              </a:spcBef>
              <a:buSzPct val="90000"/>
              <a:defRPr/>
            </a:pPr>
            <a:r>
              <a:rPr kumimoji="0" lang="en-US" sz="2000" b="1" i="0" u="none" strike="noStrike" kern="1200" cap="none" spc="0" normalizeH="0" baseline="0" dirty="0">
                <a:ln w="3175"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Segoe UI" panose="020B0502040204020203" pitchFamily="34" charset="0"/>
              </a:rPr>
              <a:t>Power Platform ALM Landscape</a:t>
            </a:r>
          </a:p>
        </p:txBody>
      </p:sp>
    </p:spTree>
    <p:extLst>
      <p:ext uri="{BB962C8B-B14F-4D97-AF65-F5344CB8AC3E}">
        <p14:creationId xmlns:p14="http://schemas.microsoft.com/office/powerpoint/2010/main" val="423000535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Pipelines simplify ALM for </a:t>
            </a:r>
            <a:r>
              <a:rPr lang="en-US" sz="2800" u="sng" spc="-51" dirty="0">
                <a:solidFill>
                  <a:schemeClr val="bg1"/>
                </a:solidFill>
                <a:latin typeface="Segoe UI Semibold"/>
              </a:rPr>
              <a:t>all</a:t>
            </a: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 makers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E9663E-1553-BCDB-48B2-AE40051E4D4E}"/>
              </a:ext>
            </a:extLst>
          </p:cNvPr>
          <p:cNvSpPr txBox="1"/>
          <p:nvPr/>
        </p:nvSpPr>
        <p:spPr>
          <a:xfrm>
            <a:off x="-76944" y="4535065"/>
            <a:ext cx="1856488" cy="1921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>
              <a:defRPr/>
            </a:pPr>
            <a:r>
              <a:rPr lang="en-US" sz="1224" b="1" dirty="0">
                <a:solidFill>
                  <a:schemeClr val="tx1"/>
                </a:solidFill>
                <a:latin typeface="Segoe UI"/>
              </a:rPr>
              <a:t>Admins</a:t>
            </a:r>
            <a:endParaRPr lang="en-US" sz="1224" b="1" dirty="0">
              <a:solidFill>
                <a:schemeClr val="tx1"/>
              </a:solidFill>
              <a:latin typeface="Segoe UI"/>
              <a:cs typeface="Segoe U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D5065B-F166-1764-6BBE-F292E5347E8F}"/>
              </a:ext>
            </a:extLst>
          </p:cNvPr>
          <p:cNvGrpSpPr/>
          <p:nvPr/>
        </p:nvGrpSpPr>
        <p:grpSpPr>
          <a:xfrm>
            <a:off x="3901135" y="3974664"/>
            <a:ext cx="1856488" cy="789919"/>
            <a:chOff x="-36286" y="1676172"/>
            <a:chExt cx="1820252" cy="774501"/>
          </a:xfrm>
        </p:grpSpPr>
        <p:pic>
          <p:nvPicPr>
            <p:cNvPr id="8" name="Graphic 7" descr="Male profile outline">
              <a:extLst>
                <a:ext uri="{FF2B5EF4-FFF2-40B4-BE49-F238E27FC236}">
                  <a16:creationId xmlns:a16="http://schemas.microsoft.com/office/drawing/2014/main" id="{C558B9EF-67FF-2624-58D5-B1E71035E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0247" y="1676172"/>
              <a:ext cx="644352" cy="64435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BF1367-7C9D-8D63-11BA-5448F1A7963B}"/>
                </a:ext>
              </a:extLst>
            </p:cNvPr>
            <p:cNvSpPr txBox="1"/>
            <p:nvPr/>
          </p:nvSpPr>
          <p:spPr>
            <a:xfrm>
              <a:off x="-36286" y="2262288"/>
              <a:ext cx="1820252" cy="1883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224" b="1" dirty="0">
                  <a:solidFill>
                    <a:schemeClr val="tx1"/>
                  </a:solidFill>
                  <a:latin typeface="Segoe UI"/>
                </a:rPr>
                <a:t>Citizen </a:t>
              </a:r>
              <a:r>
                <a:rPr lang="en-US" sz="1224" b="1" dirty="0" err="1">
                  <a:solidFill>
                    <a:schemeClr val="tx1"/>
                  </a:solidFill>
                  <a:latin typeface="Segoe UI"/>
                </a:rPr>
                <a:t>devs</a:t>
              </a:r>
              <a:endParaRPr lang="en-US" sz="1224" b="1" dirty="0">
                <a:solidFill>
                  <a:schemeClr val="tx1"/>
                </a:solidFill>
                <a:latin typeface="Segoe UI"/>
                <a:cs typeface="Segoe UI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E3DB80E-8E70-DCD8-8385-535A65590E5D}"/>
              </a:ext>
            </a:extLst>
          </p:cNvPr>
          <p:cNvGrpSpPr/>
          <p:nvPr/>
        </p:nvGrpSpPr>
        <p:grpSpPr>
          <a:xfrm>
            <a:off x="8144318" y="3978171"/>
            <a:ext cx="1856488" cy="750511"/>
            <a:chOff x="-169268" y="5162915"/>
            <a:chExt cx="1820252" cy="735860"/>
          </a:xfrm>
        </p:grpSpPr>
        <p:pic>
          <p:nvPicPr>
            <p:cNvPr id="11" name="Graphic 10" descr="Female Profile outline">
              <a:extLst>
                <a:ext uri="{FF2B5EF4-FFF2-40B4-BE49-F238E27FC236}">
                  <a16:creationId xmlns:a16="http://schemas.microsoft.com/office/drawing/2014/main" id="{7BF11C77-55BA-7EF0-040D-218A2E0E9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2293" y="5162915"/>
              <a:ext cx="597132" cy="59713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5BA677-D866-36D1-6370-C70E66B5D6D3}"/>
                </a:ext>
              </a:extLst>
            </p:cNvPr>
            <p:cNvSpPr txBox="1"/>
            <p:nvPr/>
          </p:nvSpPr>
          <p:spPr>
            <a:xfrm>
              <a:off x="-169268" y="5710390"/>
              <a:ext cx="1820252" cy="188385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defRPr/>
              </a:pPr>
              <a:r>
                <a:rPr lang="en-US" sz="1224" b="1" dirty="0">
                  <a:solidFill>
                    <a:schemeClr val="tx1"/>
                  </a:solidFill>
                  <a:latin typeface="Segoe UI"/>
                </a:rPr>
                <a:t>Developers</a:t>
              </a:r>
              <a:endParaRPr lang="en-US" sz="1224" b="1" dirty="0">
                <a:solidFill>
                  <a:schemeClr val="tx1"/>
                </a:solidFill>
                <a:latin typeface="Segoe UI"/>
                <a:cs typeface="Segoe UI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4335838-40F1-9944-72B9-6ABB4559F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551" y="1595565"/>
            <a:ext cx="3621452" cy="207414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E50548-C21C-3F96-650D-97DD0465E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402" y="1604068"/>
            <a:ext cx="3205829" cy="20870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C5685AC-DAE7-681F-17A1-383684EF7999}"/>
              </a:ext>
            </a:extLst>
          </p:cNvPr>
          <p:cNvSpPr txBox="1"/>
          <p:nvPr/>
        </p:nvSpPr>
        <p:spPr>
          <a:xfrm>
            <a:off x="1275340" y="4236036"/>
            <a:ext cx="2952409" cy="49524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Segoe UI"/>
              </a:rPr>
              <a:t>Setup Pipeline in &lt; 2 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17B31F-03A2-0353-8DFD-1F341BCBE040}"/>
              </a:ext>
            </a:extLst>
          </p:cNvPr>
          <p:cNvSpPr txBox="1"/>
          <p:nvPr/>
        </p:nvSpPr>
        <p:spPr>
          <a:xfrm>
            <a:off x="5217840" y="4233431"/>
            <a:ext cx="3383600" cy="49524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00">
                <a:solidFill>
                  <a:schemeClr val="tx1"/>
                </a:solidFill>
                <a:latin typeface="Segoe UI"/>
              </a:rPr>
              <a:t>Initiate automated deployments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E53737-87D9-8EB5-AE6C-D801DDB66F44}"/>
              </a:ext>
            </a:extLst>
          </p:cNvPr>
          <p:cNvSpPr txBox="1"/>
          <p:nvPr/>
        </p:nvSpPr>
        <p:spPr>
          <a:xfrm>
            <a:off x="9618471" y="4222716"/>
            <a:ext cx="2952409" cy="495248"/>
          </a:xfrm>
          <a:prstGeom prst="rect">
            <a:avLst/>
          </a:prstGeom>
          <a:noFill/>
        </p:spPr>
        <p:txBody>
          <a:bodyPr wrap="square" lIns="186521" tIns="149217" rIns="186521" bIns="149217" rtlCol="0">
            <a:spAutoFit/>
          </a:bodyPr>
          <a:lstStyle/>
          <a:p>
            <a:pPr defTabSz="932563">
              <a:lnSpc>
                <a:spcPct val="90000"/>
              </a:lnSpc>
              <a:spcAft>
                <a:spcPts val="612"/>
              </a:spcAft>
              <a:defRPr/>
            </a:pPr>
            <a:r>
              <a:rPr lang="en-US" sz="1400" dirty="0">
                <a:solidFill>
                  <a:schemeClr val="tx1"/>
                </a:solidFill>
                <a:latin typeface="Segoe UI"/>
              </a:rPr>
              <a:t>Run pipelines via CLI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5ADD007-F662-9A84-3833-07805F9AF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294" y="1611456"/>
            <a:ext cx="3652858" cy="2071475"/>
          </a:xfrm>
          <a:prstGeom prst="rect">
            <a:avLst/>
          </a:prstGeom>
        </p:spPr>
      </p:pic>
      <p:pic>
        <p:nvPicPr>
          <p:cNvPr id="19" name="Graphic 18" descr="Female Profile outline">
            <a:extLst>
              <a:ext uri="{FF2B5EF4-FFF2-40B4-BE49-F238E27FC236}">
                <a16:creationId xmlns:a16="http://schemas.microsoft.com/office/drawing/2014/main" id="{3D8C1528-2DA6-D85C-73BE-D653BE2DF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025" y="4004687"/>
            <a:ext cx="597132" cy="59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424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ue painted factory">
            <a:extLst>
              <a:ext uri="{FF2B5EF4-FFF2-40B4-BE49-F238E27FC236}">
                <a16:creationId xmlns:a16="http://schemas.microsoft.com/office/drawing/2014/main" id="{C8040511-5548-44A6-F612-F1F64FB106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8648"/>
            <a:ext cx="12192000" cy="812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D7BFB0-79E3-A623-33EB-FF22F4863C69}"/>
              </a:ext>
            </a:extLst>
          </p:cNvPr>
          <p:cNvSpPr/>
          <p:nvPr/>
        </p:nvSpPr>
        <p:spPr bwMode="auto">
          <a:xfrm>
            <a:off x="0" y="-699796"/>
            <a:ext cx="12192000" cy="812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858E9D-91DD-21CA-133F-4DB338A75BCD}"/>
              </a:ext>
            </a:extLst>
          </p:cNvPr>
          <p:cNvSpPr txBox="1"/>
          <p:nvPr/>
        </p:nvSpPr>
        <p:spPr>
          <a:xfrm>
            <a:off x="720203" y="2322701"/>
            <a:ext cx="10751598" cy="175740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Pipelines </a:t>
            </a:r>
            <a:r>
              <a:rPr lang="en-US" sz="6000" b="1" kern="12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  <a:ea typeface="+mn-ea"/>
                <a:cs typeface="+mn-cs"/>
              </a:rPr>
              <a:t>for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Power Platform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4000" b="1" i="1" kern="1200" dirty="0">
                <a:solidFill>
                  <a:srgbClr val="FFFFFF">
                    <a:lumMod val="75000"/>
                  </a:srgbClr>
                </a:solidFill>
                <a:latin typeface="Segoe UI Semibold"/>
                <a:ea typeface="+mn-ea"/>
                <a:cs typeface="+mn-cs"/>
              </a:rPr>
              <a:t>Demo</a:t>
            </a:r>
            <a:endParaRPr kumimoji="0" lang="en-US" sz="4000" b="1" i="1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75000"/>
                </a:srgbClr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123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Additional Features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E88EDC9-EDF3-AE5A-4C6A-C695D8200BB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849" y="1813337"/>
            <a:ext cx="6364784" cy="3756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7FC7D58-512A-B06D-2497-D48A7F4B61BF}"/>
              </a:ext>
            </a:extLst>
          </p:cNvPr>
          <p:cNvSpPr txBox="1"/>
          <p:nvPr/>
        </p:nvSpPr>
        <p:spPr>
          <a:xfrm>
            <a:off x="504398" y="1813337"/>
            <a:ext cx="4737370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Schedule deployments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Release notes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Approvals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Extensibility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Cancel deployments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Available in all sovereign clouds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Cross-Geo deployments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Redeploy past solution versions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6757894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And More…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59E690E-6A1E-A7C5-1552-629C4728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53" y="1422601"/>
            <a:ext cx="4158362" cy="110799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cs typeface="Segoe UI"/>
              </a:rPr>
              <a:t>Pipelines delegated deployments (SPN)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486E6A-C43D-B829-97B6-8A89DB2EEFD8}"/>
              </a:ext>
            </a:extLst>
          </p:cNvPr>
          <p:cNvSpPr txBox="1">
            <a:spLocks/>
          </p:cNvSpPr>
          <p:nvPr/>
        </p:nvSpPr>
        <p:spPr>
          <a:xfrm>
            <a:off x="584200" y="2866159"/>
            <a:ext cx="4162425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5pPr>
            <a:lvl6pPr marL="0" marR="0" indent="22860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sz="1400" b="1">
                <a:ea typeface="+mn-lt"/>
                <a:cs typeface="+mn-lt"/>
              </a:rPr>
              <a:t>Makers </a:t>
            </a:r>
            <a:r>
              <a:rPr lang="en-US" sz="1400">
                <a:ea typeface="+mn-lt"/>
                <a:cs typeface="+mn-lt"/>
              </a:rPr>
              <a:t>are empowered to deploy their applications to production without needing elevated permissions or support from admins. </a:t>
            </a:r>
            <a:endParaRPr lang="en-US" sz="1400">
              <a:ea typeface="+mn-lt"/>
            </a:endParaRPr>
          </a:p>
          <a:p>
            <a:pPr hangingPunct="1"/>
            <a:endParaRPr lang="en-US" sz="1400">
              <a:ea typeface="+mn-lt"/>
              <a:cs typeface="+mn-lt"/>
            </a:endParaRPr>
          </a:p>
          <a:p>
            <a:pPr hangingPunct="1"/>
            <a:r>
              <a:rPr lang="en-US" sz="1400">
                <a:ea typeface="+mn-lt"/>
                <a:cs typeface="+mn-lt"/>
              </a:rPr>
              <a:t>AI generated deployment notes make it easy to </a:t>
            </a:r>
            <a:r>
              <a:rPr lang="en-US" sz="1400" b="1">
                <a:ea typeface="+mn-lt"/>
                <a:cs typeface="+mn-lt"/>
              </a:rPr>
              <a:t>approve </a:t>
            </a:r>
            <a:r>
              <a:rPr lang="en-US" sz="1400">
                <a:ea typeface="+mn-lt"/>
                <a:cs typeface="+mn-lt"/>
              </a:rPr>
              <a:t>or reject deployments.</a:t>
            </a:r>
          </a:p>
          <a:p>
            <a:pPr hangingPunct="1"/>
            <a:endParaRPr lang="en-US" sz="1400" b="1">
              <a:ea typeface="+mn-lt"/>
              <a:cs typeface="+mn-lt"/>
            </a:endParaRPr>
          </a:p>
          <a:p>
            <a:pPr hangingPunct="1"/>
            <a:r>
              <a:rPr lang="en-US" sz="1400" b="1">
                <a:ea typeface="+mn-lt"/>
                <a:cs typeface="+mn-lt"/>
              </a:rPr>
              <a:t>Admins </a:t>
            </a:r>
            <a:r>
              <a:rPr lang="en-US" sz="1400">
                <a:ea typeface="+mn-lt"/>
                <a:cs typeface="+mn-lt"/>
              </a:rPr>
              <a:t>can rest assure</a:t>
            </a:r>
            <a:r>
              <a:rPr lang="en-US" sz="1400" b="1">
                <a:ea typeface="+mn-lt"/>
                <a:cs typeface="+mn-lt"/>
              </a:rPr>
              <a:t> </a:t>
            </a:r>
            <a:r>
              <a:rPr lang="en-US" sz="1400">
                <a:ea typeface="+mn-lt"/>
                <a:cs typeface="+mn-lt"/>
              </a:rPr>
              <a:t>their</a:t>
            </a:r>
            <a:r>
              <a:rPr lang="en-US" sz="1400" b="1">
                <a:ea typeface="+mn-lt"/>
                <a:cs typeface="+mn-lt"/>
              </a:rPr>
              <a:t> </a:t>
            </a:r>
            <a:r>
              <a:rPr lang="en-US" sz="1400">
                <a:ea typeface="+mn-lt"/>
                <a:cs typeface="+mn-lt"/>
              </a:rPr>
              <a:t>production data and application assets are protected and compliant with organizational least privileged access policies.</a:t>
            </a:r>
            <a:endParaRPr lang="en-US" sz="1400"/>
          </a:p>
          <a:p>
            <a:pPr hangingPunct="1"/>
            <a:endParaRPr lang="en-US" sz="14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ED11DE-76C3-53F7-61E5-63B5FF739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866" y="1527039"/>
            <a:ext cx="6678333" cy="38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2636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A4E4D2FF-A773-7200-6BEC-0ED9C6098A95}"/>
              </a:ext>
            </a:extLst>
          </p:cNvPr>
          <p:cNvSpPr txBox="1">
            <a:spLocks/>
          </p:cNvSpPr>
          <p:nvPr/>
        </p:nvSpPr>
        <p:spPr>
          <a:xfrm>
            <a:off x="253351" y="0"/>
            <a:ext cx="9526796" cy="1123080"/>
          </a:xfrm>
          <a:prstGeom prst="rect">
            <a:avLst/>
          </a:prstGeom>
          <a:ln w="12700">
            <a:noFill/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 anchorCtr="0">
            <a:norm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1pPr>
            <a:lvl2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2pPr>
            <a:lvl3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3pPr>
            <a:lvl4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4pPr>
            <a:lvl5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5pPr>
            <a:lvl6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6pPr>
            <a:lvl7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7pPr>
            <a:lvl8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8pPr>
            <a:lvl9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1" i="0" u="none" strike="noStrike" cap="none" spc="0" baseline="0">
                <a:solidFill>
                  <a:srgbClr val="273472"/>
                </a:solidFill>
                <a:uFillTx/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hangingPunct="1">
              <a:spcAft>
                <a:spcPts val="600"/>
              </a:spcAft>
            </a:pPr>
            <a:r>
              <a:rPr lang="en-US" sz="2800" spc="-51" dirty="0">
                <a:solidFill>
                  <a:schemeClr val="bg1"/>
                </a:solidFill>
                <a:latin typeface="Segoe UI Semibold"/>
              </a:rPr>
              <a:t>And More…</a:t>
            </a:r>
            <a:endParaRPr lang="en-US" sz="3100" i="0" u="none" strike="noStrike" cap="none" spc="0" baseline="0" dirty="0">
              <a:solidFill>
                <a:schemeClr val="bg1"/>
              </a:solidFill>
              <a:uFillTx/>
              <a:latin typeface="Verdana" panose="020B0604030504040204" pitchFamily="34" charset="0"/>
              <a:ea typeface="Verdana" panose="020B0604030504040204" pitchFamily="34" charset="0"/>
              <a:sym typeface="Verdana"/>
            </a:endParaRPr>
          </a:p>
        </p:txBody>
      </p:sp>
      <p:sp>
        <p:nvSpPr>
          <p:cNvPr id="21" name="Rounded Rectangle 18">
            <a:extLst>
              <a:ext uri="{FF2B5EF4-FFF2-40B4-BE49-F238E27FC236}">
                <a16:creationId xmlns:a16="http://schemas.microsoft.com/office/drawing/2014/main" id="{545B6CAF-4396-3985-87BD-F95E0F643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98573" y="283430"/>
            <a:ext cx="2021326" cy="540556"/>
          </a:xfrm>
          <a:prstGeom prst="roundRect">
            <a:avLst>
              <a:gd name="adj" fmla="val 9671"/>
            </a:avLst>
          </a:prstGeom>
          <a:gradFill flip="none" rotWithShape="1">
            <a:gsLst>
              <a:gs pos="1000">
                <a:srgbClr val="0078D4"/>
              </a:gs>
              <a:gs pos="100000">
                <a:srgbClr val="225B62"/>
              </a:gs>
            </a:gsLst>
            <a:lin ang="2700000" scaled="1"/>
            <a:tileRect/>
          </a:gradFill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2000" b="0" i="0" u="none" strike="noStrike" kern="0" cap="none" spc="0" normalizeH="0" baseline="0" noProof="0">
              <a:ln>
                <a:noFill/>
              </a:ln>
              <a:gradFill flip="none" rotWithShape="1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2700000" scaled="1"/>
                <a:tileRect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2" name="Rounded Rectangle 18" descr="New&#10;">
            <a:extLst>
              <a:ext uri="{FF2B5EF4-FFF2-40B4-BE49-F238E27FC236}">
                <a16:creationId xmlns:a16="http://schemas.microsoft.com/office/drawing/2014/main" id="{2A42B284-EBE2-CBDF-A08F-679907CD6E2A}"/>
              </a:ext>
            </a:extLst>
          </p:cNvPr>
          <p:cNvSpPr/>
          <p:nvPr/>
        </p:nvSpPr>
        <p:spPr bwMode="auto">
          <a:xfrm>
            <a:off x="2835074" y="333430"/>
            <a:ext cx="2021326" cy="442865"/>
          </a:xfrm>
          <a:prstGeom prst="roundRect">
            <a:avLst>
              <a:gd name="adj" fmla="val 9671"/>
            </a:avLst>
          </a:prstGeom>
          <a:blipFill>
            <a:blip r:embed="rId2"/>
            <a:stretch>
              <a:fillRect/>
            </a:stretch>
          </a:blipFill>
          <a:effectLst/>
          <a:scene3d>
            <a:camera prst="orthographicFront"/>
            <a:lightRig rig="contrasting" dir="t"/>
          </a:scene3d>
          <a:sp3d prstMaterial="flat">
            <a:bevelT w="57150" h="44450"/>
          </a:sp3d>
        </p:spPr>
        <p:txBody>
          <a:bodyPr wrap="square" lIns="118872" tIns="91440" rIns="118872" bIns="109728" rtlCol="0" anchor="ctr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1400" b="0" i="0" u="none" strike="noStrike" kern="0" cap="none" spc="0" normalizeH="0" baseline="0" noProof="0" dirty="0">
                <a:ln>
                  <a:noFill/>
                </a:ln>
                <a:gradFill flip="none" rotWithShape="1">
                  <a:gsLst>
                    <a:gs pos="25904">
                      <a:srgbClr val="2F2F2F"/>
                    </a:gs>
                    <a:gs pos="46000">
                      <a:srgbClr val="2F2F2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Now in</a:t>
            </a:r>
            <a:r>
              <a:rPr kumimoji="0" lang="en-CA" sz="1400" b="0" i="0" u="none" strike="noStrike" kern="0" cap="none" spc="0" normalizeH="0" noProof="0" dirty="0">
                <a:ln>
                  <a:noFill/>
                </a:ln>
                <a:gradFill flip="none" rotWithShape="1">
                  <a:gsLst>
                    <a:gs pos="25904">
                      <a:srgbClr val="2F2F2F"/>
                    </a:gs>
                    <a:gs pos="46000">
                      <a:srgbClr val="2F2F2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+mn-cs"/>
              </a:rPr>
              <a:t> preview!</a:t>
            </a:r>
            <a:endParaRPr kumimoji="0" lang="en-CA" sz="1400" b="0" i="0" u="none" strike="noStrike" kern="0" cap="none" spc="0" normalizeH="0" baseline="0" noProof="0" dirty="0">
              <a:ln>
                <a:noFill/>
              </a:ln>
              <a:gradFill flip="none" rotWithShape="1">
                <a:gsLst>
                  <a:gs pos="25904">
                    <a:srgbClr val="2F2F2F"/>
                  </a:gs>
                  <a:gs pos="46000">
                    <a:srgbClr val="2F2F2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F59E690E-6A1E-A7C5-1552-629C47282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053" y="1422601"/>
            <a:ext cx="4158362" cy="1107996"/>
          </a:xfrm>
        </p:spPr>
        <p:txBody>
          <a:bodyPr/>
          <a:lstStyle/>
          <a:p>
            <a:r>
              <a:rPr lang="en-US" sz="2800" dirty="0">
                <a:solidFill>
                  <a:schemeClr val="tx1"/>
                </a:solidFill>
                <a:cs typeface="Segoe UI"/>
              </a:rPr>
              <a:t>Pipelines delegated deployments (SPN)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42486E6A-C43D-B829-97B6-8A89DB2EEFD8}"/>
              </a:ext>
            </a:extLst>
          </p:cNvPr>
          <p:cNvSpPr txBox="1">
            <a:spLocks/>
          </p:cNvSpPr>
          <p:nvPr/>
        </p:nvSpPr>
        <p:spPr>
          <a:xfrm>
            <a:off x="584200" y="2866159"/>
            <a:ext cx="4162425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1pPr>
            <a:lvl2pPr marL="0" marR="0" indent="457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2pPr>
            <a:lvl3pPr marL="0" marR="0" indent="914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3pPr>
            <a:lvl4pPr marL="0" marR="0" indent="1371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4pPr>
            <a:lvl5pPr marL="0" marR="0" indent="18288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000000"/>
                </a:solidFill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Calibri"/>
              </a:defRPr>
            </a:lvl5pPr>
            <a:lvl6pPr marL="0" marR="0" indent="22860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0" marR="0" indent="27432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0" marR="0" indent="32004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0" marR="0" indent="3657600" algn="l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hangingPunct="1"/>
            <a:r>
              <a:rPr lang="en-US" sz="1400" b="1">
                <a:ea typeface="+mn-lt"/>
                <a:cs typeface="+mn-lt"/>
              </a:rPr>
              <a:t>Makers </a:t>
            </a:r>
            <a:r>
              <a:rPr lang="en-US" sz="1400">
                <a:ea typeface="+mn-lt"/>
                <a:cs typeface="+mn-lt"/>
              </a:rPr>
              <a:t>are empowered to deploy their applications to production without needing elevated permissions or support from admins. </a:t>
            </a:r>
            <a:endParaRPr lang="en-US" sz="1400">
              <a:ea typeface="+mn-lt"/>
            </a:endParaRPr>
          </a:p>
          <a:p>
            <a:pPr hangingPunct="1"/>
            <a:endParaRPr lang="en-US" sz="1400">
              <a:ea typeface="+mn-lt"/>
              <a:cs typeface="+mn-lt"/>
            </a:endParaRPr>
          </a:p>
          <a:p>
            <a:pPr hangingPunct="1"/>
            <a:r>
              <a:rPr lang="en-US" sz="1400">
                <a:ea typeface="+mn-lt"/>
                <a:cs typeface="+mn-lt"/>
              </a:rPr>
              <a:t>AI generated deployment notes make it easy to </a:t>
            </a:r>
            <a:r>
              <a:rPr lang="en-US" sz="1400" b="1">
                <a:ea typeface="+mn-lt"/>
                <a:cs typeface="+mn-lt"/>
              </a:rPr>
              <a:t>approve </a:t>
            </a:r>
            <a:r>
              <a:rPr lang="en-US" sz="1400">
                <a:ea typeface="+mn-lt"/>
                <a:cs typeface="+mn-lt"/>
              </a:rPr>
              <a:t>or reject deployments.</a:t>
            </a:r>
          </a:p>
          <a:p>
            <a:pPr hangingPunct="1"/>
            <a:endParaRPr lang="en-US" sz="1400" b="1">
              <a:ea typeface="+mn-lt"/>
              <a:cs typeface="+mn-lt"/>
            </a:endParaRPr>
          </a:p>
          <a:p>
            <a:pPr hangingPunct="1"/>
            <a:r>
              <a:rPr lang="en-US" sz="1400" b="1">
                <a:ea typeface="+mn-lt"/>
                <a:cs typeface="+mn-lt"/>
              </a:rPr>
              <a:t>Admins </a:t>
            </a:r>
            <a:r>
              <a:rPr lang="en-US" sz="1400">
                <a:ea typeface="+mn-lt"/>
                <a:cs typeface="+mn-lt"/>
              </a:rPr>
              <a:t>can rest assure</a:t>
            </a:r>
            <a:r>
              <a:rPr lang="en-US" sz="1400" b="1">
                <a:ea typeface="+mn-lt"/>
                <a:cs typeface="+mn-lt"/>
              </a:rPr>
              <a:t> </a:t>
            </a:r>
            <a:r>
              <a:rPr lang="en-US" sz="1400">
                <a:ea typeface="+mn-lt"/>
                <a:cs typeface="+mn-lt"/>
              </a:rPr>
              <a:t>their</a:t>
            </a:r>
            <a:r>
              <a:rPr lang="en-US" sz="1400" b="1">
                <a:ea typeface="+mn-lt"/>
                <a:cs typeface="+mn-lt"/>
              </a:rPr>
              <a:t> </a:t>
            </a:r>
            <a:r>
              <a:rPr lang="en-US" sz="1400">
                <a:ea typeface="+mn-lt"/>
                <a:cs typeface="+mn-lt"/>
              </a:rPr>
              <a:t>production data and application assets are protected and compliant with organizational least privileged access policies.</a:t>
            </a:r>
            <a:endParaRPr lang="en-US" sz="1400"/>
          </a:p>
          <a:p>
            <a:pPr hangingPunct="1"/>
            <a:endParaRPr lang="en-US" sz="140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ED11DE-76C3-53F7-61E5-63B5FF73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866" y="1527039"/>
            <a:ext cx="6678333" cy="3808131"/>
          </a:xfrm>
          <a:prstGeom prst="rect">
            <a:avLst/>
          </a:prstGeom>
        </p:spPr>
      </p:pic>
      <p:pic>
        <p:nvPicPr>
          <p:cNvPr id="4" name="Picture 3" descr="Blue painted factory">
            <a:extLst>
              <a:ext uri="{FF2B5EF4-FFF2-40B4-BE49-F238E27FC236}">
                <a16:creationId xmlns:a16="http://schemas.microsoft.com/office/drawing/2014/main" id="{1457BF3D-B8BA-65D6-F462-B6214DEACC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8648"/>
            <a:ext cx="12192000" cy="812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F23C79-C2B0-4FAC-7A4A-98B7FC1F8FB3}"/>
              </a:ext>
            </a:extLst>
          </p:cNvPr>
          <p:cNvSpPr/>
          <p:nvPr/>
        </p:nvSpPr>
        <p:spPr bwMode="auto">
          <a:xfrm>
            <a:off x="0" y="-709127"/>
            <a:ext cx="12192000" cy="812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A52620-E749-E23A-AC3B-2192944155E0}"/>
              </a:ext>
            </a:extLst>
          </p:cNvPr>
          <p:cNvSpPr txBox="1"/>
          <p:nvPr/>
        </p:nvSpPr>
        <p:spPr>
          <a:xfrm>
            <a:off x="1002435" y="2322701"/>
            <a:ext cx="10187149" cy="175740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Power Platform Build Tools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75000"/>
                  </a:srgbClr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Power Platform CLI</a:t>
            </a:r>
          </a:p>
        </p:txBody>
      </p:sp>
    </p:spTree>
    <p:extLst>
      <p:ext uri="{BB962C8B-B14F-4D97-AF65-F5344CB8AC3E}">
        <p14:creationId xmlns:p14="http://schemas.microsoft.com/office/powerpoint/2010/main" val="17662695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-4.58333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2.96296E-6 L -0.00521 -0.00926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95241CFF6E1864895DCD7ADE29FC1C7" ma:contentTypeVersion="17" ma:contentTypeDescription="Create a new document." ma:contentTypeScope="" ma:versionID="32117c73c003d6b55b191db0cd693d9c">
  <xsd:schema xmlns:xsd="http://www.w3.org/2001/XMLSchema" xmlns:xs="http://www.w3.org/2001/XMLSchema" xmlns:p="http://schemas.microsoft.com/office/2006/metadata/properties" xmlns:ns2="29d2a015-485a-400d-b290-ecf68f6652cf" xmlns:ns3="40060f56-dd67-4c74-97f4-8d4b2087e08e" targetNamespace="http://schemas.microsoft.com/office/2006/metadata/properties" ma:root="true" ma:fieldsID="11524731e6e8e0cd2f2a8bdd5bb0cebb" ns2:_="" ns3:_="">
    <xsd:import namespace="29d2a015-485a-400d-b290-ecf68f6652cf"/>
    <xsd:import namespace="40060f56-dd67-4c74-97f4-8d4b2087e08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d2a015-485a-400d-b290-ecf68f6652c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d8785f9-e54f-4c32-bd3d-94d1ae40bbf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060f56-dd67-4c74-97f4-8d4b2087e08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353a670-f4ec-49b7-9238-821180cc4ce8}" ma:internalName="TaxCatchAll" ma:showField="CatchAllData" ma:web="40060f56-dd67-4c74-97f4-8d4b2087e08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9d2a015-485a-400d-b290-ecf68f6652cf">
      <Terms xmlns="http://schemas.microsoft.com/office/infopath/2007/PartnerControls"/>
    </lcf76f155ced4ddcb4097134ff3c332f>
    <TaxCatchAll xmlns="40060f56-dd67-4c74-97f4-8d4b2087e08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F0AE43-BA3B-4903-AC82-41C0908478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d2a015-485a-400d-b290-ecf68f6652cf"/>
    <ds:schemaRef ds:uri="40060f56-dd67-4c74-97f4-8d4b2087e08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0455F8-691B-41EB-97B2-E629DFD17DB5}">
  <ds:schemaRefs>
    <ds:schemaRef ds:uri="http://schemas.microsoft.com/office/2006/metadata/properties"/>
    <ds:schemaRef ds:uri="http://purl.org/dc/terms/"/>
    <ds:schemaRef ds:uri="http://purl.org/dc/dcmitype/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40060f56-dd67-4c74-97f4-8d4b2087e08e"/>
    <ds:schemaRef ds:uri="29d2a015-485a-400d-b290-ecf68f6652cf"/>
  </ds:schemaRefs>
</ds:datastoreItem>
</file>

<file path=customXml/itemProps3.xml><?xml version="1.0" encoding="utf-8"?>
<ds:datastoreItem xmlns:ds="http://schemas.openxmlformats.org/officeDocument/2006/customXml" ds:itemID="{515424D7-F0F2-460C-A9A6-FD71051F1B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0a58a55-8d55-4c7b-aa85-1ae890a4cc64}" enabled="1" method="Standard" siteId="{e85feadf-11e7-47bb-a160-43b98dcc96f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15459</TotalTime>
  <Words>983</Words>
  <Application>Microsoft Office PowerPoint</Application>
  <PresentationFormat>Widescreen</PresentationFormat>
  <Paragraphs>171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Helvetica Neue</vt:lpstr>
      <vt:lpstr>Segoe UI</vt:lpstr>
      <vt:lpstr>Segoe UI Semibold</vt:lpstr>
      <vt:lpstr>Verdana</vt:lpstr>
      <vt:lpstr>Wingdings</vt:lpstr>
      <vt:lpstr>Office Theme</vt:lpstr>
      <vt:lpstr>Power Platform ALM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Pipelines delegated deployments (SPN)</vt:lpstr>
      <vt:lpstr>Pipelines delegated deployments (SPN)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Feedback Surveys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Title</dc:title>
  <dc:creator>Michael Ochs</dc:creator>
  <cp:lastModifiedBy>Michael Ochs</cp:lastModifiedBy>
  <cp:revision>12</cp:revision>
  <dcterms:modified xsi:type="dcterms:W3CDTF">2024-09-20T17:10:33Z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0x010100595241CFF6E1864895DCD7ADE29FC1C7</vt:lpwstr>
  </property>
  <property fmtid="{D5CDD505-2E9C-101B-9397-08002B2CF9AE}" pid="3" name="MediaServiceImageTags">
    <vt:lpwstr/>
  </property>
</Properties>
</file>